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291e1d5ff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17e28685d499a"/>
  </p:sldMasterIdLst>
  <p:sldIdLst>
    <p:sldId xmlns:r="http://schemas.openxmlformats.org/officeDocument/2006/relationships" id="256" r:id="Rdb97a3c086db4dda"/>
    <p:sldId xmlns:r="http://schemas.openxmlformats.org/officeDocument/2006/relationships" id="257" r:id="Rb65220c371f840f0"/>
    <p:sldId xmlns:r="http://schemas.openxmlformats.org/officeDocument/2006/relationships" id="258" r:id="Rf8491ff85d784abd"/>
    <p:sldId xmlns:r="http://schemas.openxmlformats.org/officeDocument/2006/relationships" id="259" r:id="R1c603366f5a44d02"/>
    <p:sldId xmlns:r="http://schemas.openxmlformats.org/officeDocument/2006/relationships" id="260" r:id="R7223756efbd8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17e28685d499a" /><Relationship Type="http://schemas.openxmlformats.org/officeDocument/2006/relationships/slide" Target="/ppt/slides/slide1.xml" Id="Rdb97a3c086db4dda" /><Relationship Type="http://schemas.openxmlformats.org/officeDocument/2006/relationships/slide" Target="/ppt/slides/slide2.xml" Id="Rb65220c371f840f0" /><Relationship Type="http://schemas.openxmlformats.org/officeDocument/2006/relationships/slide" Target="/ppt/slides/slide3.xml" Id="Rf8491ff85d784abd" /><Relationship Type="http://schemas.openxmlformats.org/officeDocument/2006/relationships/slide" Target="/ppt/slides/slide4.xml" Id="R1c603366f5a44d02" /><Relationship Type="http://schemas.openxmlformats.org/officeDocument/2006/relationships/slide" Target="/ppt/slides/slide5.xml" Id="R7223756efbd8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94ac10ec4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2a167c0f4f33" /><Relationship Type="http://schemas.openxmlformats.org/officeDocument/2006/relationships/theme" Target="/ppt/slideMasters/theme/theme1.xml" Id="R694029fc8c68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12a167c0f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fdca1493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ba407cb3d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f46f2174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a4e72d3c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facde15d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IWONA OG BJARNE RIEBERS ALLMENNYTTIGE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ALLMENNYTTIGE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Formue Norge AS, Allehelgens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oystein@rieberson.no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