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303565c674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9f6f9bc31e459f"/>
  </p:sldMasterIdLst>
  <p:sldIdLst>
    <p:sldId xmlns:r="http://schemas.openxmlformats.org/officeDocument/2006/relationships" id="256" r:id="R0344cdcba4004adb"/>
    <p:sldId xmlns:r="http://schemas.openxmlformats.org/officeDocument/2006/relationships" id="257" r:id="Raccfde23be304465"/>
    <p:sldId xmlns:r="http://schemas.openxmlformats.org/officeDocument/2006/relationships" id="258" r:id="R0b9b5e001f554285"/>
    <p:sldId xmlns:r="http://schemas.openxmlformats.org/officeDocument/2006/relationships" id="259" r:id="Rafd3d62c490b49e7"/>
    <p:sldId xmlns:r="http://schemas.openxmlformats.org/officeDocument/2006/relationships" id="260" r:id="Rd13a701773b64e7e"/>
    <p:sldId xmlns:r="http://schemas.openxmlformats.org/officeDocument/2006/relationships" id="261" r:id="R17b11c6a41e549c1"/>
    <p:sldId xmlns:r="http://schemas.openxmlformats.org/officeDocument/2006/relationships" id="262" r:id="Rf9c9b518b4a3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f6f9bc31e459f" /><Relationship Type="http://schemas.openxmlformats.org/officeDocument/2006/relationships/slide" Target="/ppt/slides/slide1.xml" Id="R0344cdcba4004adb" /><Relationship Type="http://schemas.openxmlformats.org/officeDocument/2006/relationships/slide" Target="/ppt/slides/slide2.xml" Id="Raccfde23be304465" /><Relationship Type="http://schemas.openxmlformats.org/officeDocument/2006/relationships/slide" Target="/ppt/slides/slide3.xml" Id="R0b9b5e001f554285" /><Relationship Type="http://schemas.openxmlformats.org/officeDocument/2006/relationships/slide" Target="/ppt/slides/slide4.xml" Id="Rafd3d62c490b49e7" /><Relationship Type="http://schemas.openxmlformats.org/officeDocument/2006/relationships/slide" Target="/ppt/slides/slide5.xml" Id="Rd13a701773b64e7e" /><Relationship Type="http://schemas.openxmlformats.org/officeDocument/2006/relationships/slide" Target="/ppt/slides/slide6.xml" Id="R17b11c6a41e549c1" /><Relationship Type="http://schemas.openxmlformats.org/officeDocument/2006/relationships/slide" Target="/ppt/slides/slide7.xml" Id="Rf9c9b518b4a3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a75edfb1d44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0dfb985524607" /><Relationship Type="http://schemas.openxmlformats.org/officeDocument/2006/relationships/theme" Target="/ppt/slideMasters/theme/theme1.xml" Id="R07bb106fca0f49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d0dfb9855246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4c34f48f840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e0f6574394b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830fb05be43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2ff0789b842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f277858a94c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7c9c9ff9a4b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dd349814f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FLUGSTAD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FLUGSTAD CONSULTING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625 210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−1 194 948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9 705 764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16 057 310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FLUGSTAD 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Torkesvingen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989 937 855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FLUGSTAD CONSULTING AS</a:t>
            </a:r>
          </a:p>
        </p:txBody>
      </p:sp>
    </p:spTree>
  </p:cSld>
  <p:clrMapOvr>
    <a:masterClrMapping xmlns:a="http://schemas.openxmlformats.org/drawingml/2006/main"/>
  </p:clrMapOvr>
</p:sld>
</file>