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9994c8d23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cda127ccc4318"/>
  </p:sldMasterIdLst>
  <p:sldIdLst>
    <p:sldId xmlns:r="http://schemas.openxmlformats.org/officeDocument/2006/relationships" id="256" r:id="Rebc6ce8f1ae1498b"/>
    <p:sldId xmlns:r="http://schemas.openxmlformats.org/officeDocument/2006/relationships" id="257" r:id="R1c4261828733404d"/>
    <p:sldId xmlns:r="http://schemas.openxmlformats.org/officeDocument/2006/relationships" id="258" r:id="R4824ae4ad0c54e53"/>
    <p:sldId xmlns:r="http://schemas.openxmlformats.org/officeDocument/2006/relationships" id="259" r:id="R358d1f6cac074f94"/>
    <p:sldId xmlns:r="http://schemas.openxmlformats.org/officeDocument/2006/relationships" id="260" r:id="Rc41f7d18c5424336"/>
    <p:sldId xmlns:r="http://schemas.openxmlformats.org/officeDocument/2006/relationships" id="261" r:id="Rf428ec47935f4ce2"/>
    <p:sldId xmlns:r="http://schemas.openxmlformats.org/officeDocument/2006/relationships" id="262" r:id="Rf907b8a5921c4b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cda127ccc4318" /><Relationship Type="http://schemas.openxmlformats.org/officeDocument/2006/relationships/slide" Target="/ppt/slides/slide1.xml" Id="Rebc6ce8f1ae1498b" /><Relationship Type="http://schemas.openxmlformats.org/officeDocument/2006/relationships/slide" Target="/ppt/slides/slide2.xml" Id="R1c4261828733404d" /><Relationship Type="http://schemas.openxmlformats.org/officeDocument/2006/relationships/slide" Target="/ppt/slides/slide3.xml" Id="R4824ae4ad0c54e53" /><Relationship Type="http://schemas.openxmlformats.org/officeDocument/2006/relationships/slide" Target="/ppt/slides/slide4.xml" Id="R358d1f6cac074f94" /><Relationship Type="http://schemas.openxmlformats.org/officeDocument/2006/relationships/slide" Target="/ppt/slides/slide5.xml" Id="Rc41f7d18c5424336" /><Relationship Type="http://schemas.openxmlformats.org/officeDocument/2006/relationships/slide" Target="/ppt/slides/slide6.xml" Id="Rf428ec47935f4ce2" /><Relationship Type="http://schemas.openxmlformats.org/officeDocument/2006/relationships/slide" Target="/ppt/slides/slide7.xml" Id="Rf907b8a5921c4b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c6861b7e9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da00208fb4bc7" /><Relationship Type="http://schemas.openxmlformats.org/officeDocument/2006/relationships/theme" Target="/ppt/slideMasters/theme/theme1.xml" Id="R9e4adffa9c52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da00208fb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f775d4a4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d537ca37f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13e74a6ed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b19443c9d4f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ee862ce6440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8d7d3008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4c6f820ba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4 074 586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GULLA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GABRIELA KRINGLEBOTTEN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Enebakkveien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989 946 277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