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65f844364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30cd3b9784dda"/>
  </p:sldMasterIdLst>
  <p:sldIdLst>
    <p:sldId xmlns:r="http://schemas.openxmlformats.org/officeDocument/2006/relationships" id="256" r:id="R287a5e2973a64e0a"/>
    <p:sldId xmlns:r="http://schemas.openxmlformats.org/officeDocument/2006/relationships" id="257" r:id="Rdd82dbe3142d4ba2"/>
    <p:sldId xmlns:r="http://schemas.openxmlformats.org/officeDocument/2006/relationships" id="258" r:id="Rf54fe2b9c93f4626"/>
    <p:sldId xmlns:r="http://schemas.openxmlformats.org/officeDocument/2006/relationships" id="259" r:id="R08153f6380de4044"/>
    <p:sldId xmlns:r="http://schemas.openxmlformats.org/officeDocument/2006/relationships" id="260" r:id="Rafaa80135f6849cf"/>
    <p:sldId xmlns:r="http://schemas.openxmlformats.org/officeDocument/2006/relationships" id="261" r:id="Rf4e81aa39808469f"/>
    <p:sldId xmlns:r="http://schemas.openxmlformats.org/officeDocument/2006/relationships" id="262" r:id="Ra2ccb3e10f1d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30cd3b9784dda" /><Relationship Type="http://schemas.openxmlformats.org/officeDocument/2006/relationships/slide" Target="/ppt/slides/slide1.xml" Id="R287a5e2973a64e0a" /><Relationship Type="http://schemas.openxmlformats.org/officeDocument/2006/relationships/slide" Target="/ppt/slides/slide2.xml" Id="Rdd82dbe3142d4ba2" /><Relationship Type="http://schemas.openxmlformats.org/officeDocument/2006/relationships/slide" Target="/ppt/slides/slide3.xml" Id="Rf54fe2b9c93f4626" /><Relationship Type="http://schemas.openxmlformats.org/officeDocument/2006/relationships/slide" Target="/ppt/slides/slide4.xml" Id="R08153f6380de4044" /><Relationship Type="http://schemas.openxmlformats.org/officeDocument/2006/relationships/slide" Target="/ppt/slides/slide5.xml" Id="Rafaa80135f6849cf" /><Relationship Type="http://schemas.openxmlformats.org/officeDocument/2006/relationships/slide" Target="/ppt/slides/slide6.xml" Id="Rf4e81aa39808469f" /><Relationship Type="http://schemas.openxmlformats.org/officeDocument/2006/relationships/slide" Target="/ppt/slides/slide7.xml" Id="Ra2ccb3e10f1d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7830d7b55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36f7299943bf" /><Relationship Type="http://schemas.openxmlformats.org/officeDocument/2006/relationships/theme" Target="/ppt/slideMasters/theme/theme1.xml" Id="Rdaa75f9334f5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c36f72999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87281aad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a3f9e324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af8c17284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dac0dac4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07e947ac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d2f03827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824d7949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