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8279cd01d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588a07677499e"/>
  </p:sldMasterIdLst>
  <p:sldIdLst>
    <p:sldId xmlns:r="http://schemas.openxmlformats.org/officeDocument/2006/relationships" id="256" r:id="R97a624cb32d94159"/>
    <p:sldId xmlns:r="http://schemas.openxmlformats.org/officeDocument/2006/relationships" id="257" r:id="R911c12baa33a494c"/>
    <p:sldId xmlns:r="http://schemas.openxmlformats.org/officeDocument/2006/relationships" id="258" r:id="Ra92ae723b71b49f5"/>
    <p:sldId xmlns:r="http://schemas.openxmlformats.org/officeDocument/2006/relationships" id="259" r:id="R0e81dad0b5854005"/>
    <p:sldId xmlns:r="http://schemas.openxmlformats.org/officeDocument/2006/relationships" id="260" r:id="R2793f25bc66e4e70"/>
    <p:sldId xmlns:r="http://schemas.openxmlformats.org/officeDocument/2006/relationships" id="261" r:id="Rd030f96567334026"/>
    <p:sldId xmlns:r="http://schemas.openxmlformats.org/officeDocument/2006/relationships" id="262" r:id="Re631519070b3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588a07677499e" /><Relationship Type="http://schemas.openxmlformats.org/officeDocument/2006/relationships/slide" Target="/ppt/slides/slide1.xml" Id="R97a624cb32d94159" /><Relationship Type="http://schemas.openxmlformats.org/officeDocument/2006/relationships/slide" Target="/ppt/slides/slide2.xml" Id="R911c12baa33a494c" /><Relationship Type="http://schemas.openxmlformats.org/officeDocument/2006/relationships/slide" Target="/ppt/slides/slide3.xml" Id="Ra92ae723b71b49f5" /><Relationship Type="http://schemas.openxmlformats.org/officeDocument/2006/relationships/slide" Target="/ppt/slides/slide4.xml" Id="R0e81dad0b5854005" /><Relationship Type="http://schemas.openxmlformats.org/officeDocument/2006/relationships/slide" Target="/ppt/slides/slide5.xml" Id="R2793f25bc66e4e70" /><Relationship Type="http://schemas.openxmlformats.org/officeDocument/2006/relationships/slide" Target="/ppt/slides/slide6.xml" Id="Rd030f96567334026" /><Relationship Type="http://schemas.openxmlformats.org/officeDocument/2006/relationships/slide" Target="/ppt/slides/slide7.xml" Id="Re631519070b3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d77485e82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18592f5624461" /><Relationship Type="http://schemas.openxmlformats.org/officeDocument/2006/relationships/theme" Target="/ppt/slideMasters/theme/theme1.xml" Id="R11b85903380947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18592f562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adca9f280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247f1351e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6f57c2f73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afda51ec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f9babf998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34d0bfab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2a387356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CHRISTINE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MORTEN EIDE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MARTE EIDE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