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1482ec408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254c889ed4df3"/>
  </p:sldMasterIdLst>
  <p:sldIdLst>
    <p:sldId xmlns:r="http://schemas.openxmlformats.org/officeDocument/2006/relationships" id="256" r:id="Rd11d791989474d36"/>
    <p:sldId xmlns:r="http://schemas.openxmlformats.org/officeDocument/2006/relationships" id="257" r:id="R63a7c1c2ff274973"/>
    <p:sldId xmlns:r="http://schemas.openxmlformats.org/officeDocument/2006/relationships" id="258" r:id="R500e04e8004e43df"/>
    <p:sldId xmlns:r="http://schemas.openxmlformats.org/officeDocument/2006/relationships" id="259" r:id="R127fffa56e4f439f"/>
    <p:sldId xmlns:r="http://schemas.openxmlformats.org/officeDocument/2006/relationships" id="260" r:id="R941f91040dcc452d"/>
    <p:sldId xmlns:r="http://schemas.openxmlformats.org/officeDocument/2006/relationships" id="261" r:id="R216729e78fb24c3f"/>
    <p:sldId xmlns:r="http://schemas.openxmlformats.org/officeDocument/2006/relationships" id="262" r:id="Rb0e7136c5c2c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254c889ed4df3" /><Relationship Type="http://schemas.openxmlformats.org/officeDocument/2006/relationships/slide" Target="/ppt/slides/slide1.xml" Id="Rd11d791989474d36" /><Relationship Type="http://schemas.openxmlformats.org/officeDocument/2006/relationships/slide" Target="/ppt/slides/slide2.xml" Id="R63a7c1c2ff274973" /><Relationship Type="http://schemas.openxmlformats.org/officeDocument/2006/relationships/slide" Target="/ppt/slides/slide3.xml" Id="R500e04e8004e43df" /><Relationship Type="http://schemas.openxmlformats.org/officeDocument/2006/relationships/slide" Target="/ppt/slides/slide4.xml" Id="R127fffa56e4f439f" /><Relationship Type="http://schemas.openxmlformats.org/officeDocument/2006/relationships/slide" Target="/ppt/slides/slide5.xml" Id="R941f91040dcc452d" /><Relationship Type="http://schemas.openxmlformats.org/officeDocument/2006/relationships/slide" Target="/ppt/slides/slide6.xml" Id="R216729e78fb24c3f" /><Relationship Type="http://schemas.openxmlformats.org/officeDocument/2006/relationships/slide" Target="/ppt/slides/slide7.xml" Id="Rb0e7136c5c2c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11e3d32db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b58fd3c9a4286" /><Relationship Type="http://schemas.openxmlformats.org/officeDocument/2006/relationships/theme" Target="/ppt/slideMasters/theme/theme1.xml" Id="R3b64a741c946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b58fd3c9a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2861392e7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4e51f8716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58f5cd9f6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d71203502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3a875c30040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21e3943f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6474ffc5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STRANNA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1 875 587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13 628 386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13 862 020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PETTER BIRKELAND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Bioddgaten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STRANNA AS</a:t>
            </a:r>
          </a:p>
        </p:txBody>
      </p:sp>
    </p:spTree>
  </p:cSld>
  <p:clrMapOvr>
    <a:masterClrMapping xmlns:a="http://schemas.openxmlformats.org/drawingml/2006/main"/>
  </p:clrMapOvr>
</p:sld>
</file>