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55c4f5620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fc865895c4c0d"/>
  </p:sldMasterIdLst>
  <p:sldIdLst>
    <p:sldId xmlns:r="http://schemas.openxmlformats.org/officeDocument/2006/relationships" id="256" r:id="R06c03dbc77ff489e"/>
    <p:sldId xmlns:r="http://schemas.openxmlformats.org/officeDocument/2006/relationships" id="257" r:id="R67c4fd8e7089485b"/>
    <p:sldId xmlns:r="http://schemas.openxmlformats.org/officeDocument/2006/relationships" id="258" r:id="R175e670f69a148b7"/>
    <p:sldId xmlns:r="http://schemas.openxmlformats.org/officeDocument/2006/relationships" id="259" r:id="R6f78a7c0e7d94524"/>
    <p:sldId xmlns:r="http://schemas.openxmlformats.org/officeDocument/2006/relationships" id="260" r:id="Redec30e30c194f94"/>
    <p:sldId xmlns:r="http://schemas.openxmlformats.org/officeDocument/2006/relationships" id="261" r:id="R6554e188a8af4a61"/>
    <p:sldId xmlns:r="http://schemas.openxmlformats.org/officeDocument/2006/relationships" id="262" r:id="R99b4a811466a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fc865895c4c0d" /><Relationship Type="http://schemas.openxmlformats.org/officeDocument/2006/relationships/slide" Target="/ppt/slides/slide1.xml" Id="R06c03dbc77ff489e" /><Relationship Type="http://schemas.openxmlformats.org/officeDocument/2006/relationships/slide" Target="/ppt/slides/slide2.xml" Id="R67c4fd8e7089485b" /><Relationship Type="http://schemas.openxmlformats.org/officeDocument/2006/relationships/slide" Target="/ppt/slides/slide3.xml" Id="R175e670f69a148b7" /><Relationship Type="http://schemas.openxmlformats.org/officeDocument/2006/relationships/slide" Target="/ppt/slides/slide4.xml" Id="R6f78a7c0e7d94524" /><Relationship Type="http://schemas.openxmlformats.org/officeDocument/2006/relationships/slide" Target="/ppt/slides/slide5.xml" Id="Redec30e30c194f94" /><Relationship Type="http://schemas.openxmlformats.org/officeDocument/2006/relationships/slide" Target="/ppt/slides/slide6.xml" Id="R6554e188a8af4a61" /><Relationship Type="http://schemas.openxmlformats.org/officeDocument/2006/relationships/slide" Target="/ppt/slides/slide7.xml" Id="R99b4a811466a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a732fd97d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7dcf97454293" /><Relationship Type="http://schemas.openxmlformats.org/officeDocument/2006/relationships/theme" Target="/ppt/slideMasters/theme/theme1.xml" Id="R75342632e598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57dcf9745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d2b39400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5f55d3b4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77384d0a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d2a5f112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1e2caa88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4c085195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d0a5c3f77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