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d5c1dad48e4a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fa1683006124d72"/>
  </p:sldMasterIdLst>
  <p:sldIdLst>
    <p:sldId xmlns:r="http://schemas.openxmlformats.org/officeDocument/2006/relationships" id="256" r:id="R2a26e9cef37c4df8"/>
    <p:sldId xmlns:r="http://schemas.openxmlformats.org/officeDocument/2006/relationships" id="257" r:id="R6600d9c5e2914bf3"/>
    <p:sldId xmlns:r="http://schemas.openxmlformats.org/officeDocument/2006/relationships" id="258" r:id="R19bf7f641bd64b25"/>
    <p:sldId xmlns:r="http://schemas.openxmlformats.org/officeDocument/2006/relationships" id="259" r:id="R76f24f6c931a4c8d"/>
    <p:sldId xmlns:r="http://schemas.openxmlformats.org/officeDocument/2006/relationships" id="260" r:id="R0767a55c370948b1"/>
    <p:sldId xmlns:r="http://schemas.openxmlformats.org/officeDocument/2006/relationships" id="261" r:id="Rd9d792e06cfb4c18"/>
    <p:sldId xmlns:r="http://schemas.openxmlformats.org/officeDocument/2006/relationships" id="262" r:id="R06d640390de94b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a1683006124d72" /><Relationship Type="http://schemas.openxmlformats.org/officeDocument/2006/relationships/slide" Target="/ppt/slides/slide1.xml" Id="R2a26e9cef37c4df8" /><Relationship Type="http://schemas.openxmlformats.org/officeDocument/2006/relationships/slide" Target="/ppt/slides/slide2.xml" Id="R6600d9c5e2914bf3" /><Relationship Type="http://schemas.openxmlformats.org/officeDocument/2006/relationships/slide" Target="/ppt/slides/slide3.xml" Id="R19bf7f641bd64b25" /><Relationship Type="http://schemas.openxmlformats.org/officeDocument/2006/relationships/slide" Target="/ppt/slides/slide4.xml" Id="R76f24f6c931a4c8d" /><Relationship Type="http://schemas.openxmlformats.org/officeDocument/2006/relationships/slide" Target="/ppt/slides/slide5.xml" Id="R0767a55c370948b1" /><Relationship Type="http://schemas.openxmlformats.org/officeDocument/2006/relationships/slide" Target="/ppt/slides/slide6.xml" Id="Rd9d792e06cfb4c18" /><Relationship Type="http://schemas.openxmlformats.org/officeDocument/2006/relationships/slide" Target="/ppt/slides/slide7.xml" Id="R06d640390de94b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78d82cd9fd4f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fc191821d4336" /><Relationship Type="http://schemas.openxmlformats.org/officeDocument/2006/relationships/theme" Target="/ppt/slideMasters/theme/theme1.xml" Id="R1daf45dfd7b345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fc191821d43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27441cfec43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1f73b777f42c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c94f9f761d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3f6a74ac445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e37180cda947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0adcae1e643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e092218e143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ØYVIND BAKKEN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BAKKEN AS ble etablert [år] og holder til i Helgeroa.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420 905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520 739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2 492 328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2 639 003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Søndersrødveien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3295 Helgeroa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oyvind.bakken@bedriftsraadgiverne.no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www.bedriftsraadgiverne.no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ØYVIND BAKKEN AS</a:t>
            </a:r>
          </a:p>
        </p:txBody>
      </p:sp>
    </p:spTree>
  </p:cSld>
  <p:clrMapOvr>
    <a:masterClrMapping xmlns:a="http://schemas.openxmlformats.org/drawingml/2006/main"/>
  </p:clrMapOvr>
</p:sld>
</file>