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94c90f824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78b5825504fe6"/>
  </p:sldMasterIdLst>
  <p:sldIdLst>
    <p:sldId xmlns:r="http://schemas.openxmlformats.org/officeDocument/2006/relationships" id="256" r:id="R52df478cb0c2450b"/>
    <p:sldId xmlns:r="http://schemas.openxmlformats.org/officeDocument/2006/relationships" id="257" r:id="Re1db630ecd0f4604"/>
    <p:sldId xmlns:r="http://schemas.openxmlformats.org/officeDocument/2006/relationships" id="258" r:id="R8448379a90d840f7"/>
    <p:sldId xmlns:r="http://schemas.openxmlformats.org/officeDocument/2006/relationships" id="259" r:id="R053099f69f274343"/>
    <p:sldId xmlns:r="http://schemas.openxmlformats.org/officeDocument/2006/relationships" id="260" r:id="R609ee939879742bd"/>
    <p:sldId xmlns:r="http://schemas.openxmlformats.org/officeDocument/2006/relationships" id="261" r:id="Rf72f982108cb4713"/>
    <p:sldId xmlns:r="http://schemas.openxmlformats.org/officeDocument/2006/relationships" id="262" r:id="R506d2019422a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78b5825504fe6" /><Relationship Type="http://schemas.openxmlformats.org/officeDocument/2006/relationships/slide" Target="/ppt/slides/slide1.xml" Id="R52df478cb0c2450b" /><Relationship Type="http://schemas.openxmlformats.org/officeDocument/2006/relationships/slide" Target="/ppt/slides/slide2.xml" Id="Re1db630ecd0f4604" /><Relationship Type="http://schemas.openxmlformats.org/officeDocument/2006/relationships/slide" Target="/ppt/slides/slide3.xml" Id="R8448379a90d840f7" /><Relationship Type="http://schemas.openxmlformats.org/officeDocument/2006/relationships/slide" Target="/ppt/slides/slide4.xml" Id="R053099f69f274343" /><Relationship Type="http://schemas.openxmlformats.org/officeDocument/2006/relationships/slide" Target="/ppt/slides/slide5.xml" Id="R609ee939879742bd" /><Relationship Type="http://schemas.openxmlformats.org/officeDocument/2006/relationships/slide" Target="/ppt/slides/slide6.xml" Id="Rf72f982108cb4713" /><Relationship Type="http://schemas.openxmlformats.org/officeDocument/2006/relationships/slide" Target="/ppt/slides/slide7.xml" Id="R506d2019422a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3106627e4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59dbf642c4644" /><Relationship Type="http://schemas.openxmlformats.org/officeDocument/2006/relationships/theme" Target="/ppt/slideMasters/theme/theme1.xml" Id="R63d049fec6b5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59dbf642c46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8a8bc63d6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cefccdff8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f98a2eda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9e3ddf845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59a80c457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658ed10a4f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70c9b0155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BRL-INVEST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BRL-INVEST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2 914 936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REIDAR LØLAND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989 975 897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