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089b5f6f8049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02a3b886e54c9c"/>
  </p:sldMasterIdLst>
  <p:sldIdLst>
    <p:sldId xmlns:r="http://schemas.openxmlformats.org/officeDocument/2006/relationships" id="256" r:id="R88dfd9053d384a99"/>
    <p:sldId xmlns:r="http://schemas.openxmlformats.org/officeDocument/2006/relationships" id="257" r:id="R27a31c2791f344ea"/>
    <p:sldId xmlns:r="http://schemas.openxmlformats.org/officeDocument/2006/relationships" id="258" r:id="R4e2bfaeedb184ce2"/>
    <p:sldId xmlns:r="http://schemas.openxmlformats.org/officeDocument/2006/relationships" id="259" r:id="R256f5a9db7274455"/>
    <p:sldId xmlns:r="http://schemas.openxmlformats.org/officeDocument/2006/relationships" id="260" r:id="Rf578182fb64b44fd"/>
    <p:sldId xmlns:r="http://schemas.openxmlformats.org/officeDocument/2006/relationships" id="261" r:id="R2d51c03dff104607"/>
    <p:sldId xmlns:r="http://schemas.openxmlformats.org/officeDocument/2006/relationships" id="262" r:id="Rcf71a7f6fc1d44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02a3b886e54c9c" /><Relationship Type="http://schemas.openxmlformats.org/officeDocument/2006/relationships/slide" Target="/ppt/slides/slide1.xml" Id="R88dfd9053d384a99" /><Relationship Type="http://schemas.openxmlformats.org/officeDocument/2006/relationships/slide" Target="/ppt/slides/slide2.xml" Id="R27a31c2791f344ea" /><Relationship Type="http://schemas.openxmlformats.org/officeDocument/2006/relationships/slide" Target="/ppt/slides/slide3.xml" Id="R4e2bfaeedb184ce2" /><Relationship Type="http://schemas.openxmlformats.org/officeDocument/2006/relationships/slide" Target="/ppt/slides/slide4.xml" Id="R256f5a9db7274455" /><Relationship Type="http://schemas.openxmlformats.org/officeDocument/2006/relationships/slide" Target="/ppt/slides/slide5.xml" Id="Rf578182fb64b44fd" /><Relationship Type="http://schemas.openxmlformats.org/officeDocument/2006/relationships/slide" Target="/ppt/slides/slide6.xml" Id="R2d51c03dff104607" /><Relationship Type="http://schemas.openxmlformats.org/officeDocument/2006/relationships/slide" Target="/ppt/slides/slide7.xml" Id="Rcf71a7f6fc1d44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ce0c4dadb44d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eef135666e47c9" /><Relationship Type="http://schemas.openxmlformats.org/officeDocument/2006/relationships/theme" Target="/ppt/slideMasters/theme/theme1.xml" Id="R6788847187d749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eef135666e47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ff6767934746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d6ff10e0424c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c536def3dd49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777f0213274d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bd69f92bf549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941ff7eb7e42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d697d6641543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AMA HOLDING AS ble etablert [år] og holder til i Storsteinnes.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497 748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170 294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124 148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752 732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1 248 377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ARNULF FØRE 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Tennesveien 252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9050 Storsteinnes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989 995 146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 HOLDING AS</a:t>
            </a:r>
          </a:p>
        </p:txBody>
      </p:sp>
    </p:spTree>
  </p:cSld>
  <p:clrMapOvr>
    <a:masterClrMapping xmlns:a="http://schemas.openxmlformats.org/drawingml/2006/main"/>
  </p:clrMapOvr>
</p:sld>
</file>