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c71026817448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54d51eb0de4f0e"/>
  </p:sldMasterIdLst>
  <p:sldIdLst>
    <p:sldId xmlns:r="http://schemas.openxmlformats.org/officeDocument/2006/relationships" id="256" r:id="R0b63eafb8c204a47"/>
    <p:sldId xmlns:r="http://schemas.openxmlformats.org/officeDocument/2006/relationships" id="257" r:id="R8cefa8755dca4708"/>
    <p:sldId xmlns:r="http://schemas.openxmlformats.org/officeDocument/2006/relationships" id="258" r:id="R70e3a00ff4d34ca7"/>
    <p:sldId xmlns:r="http://schemas.openxmlformats.org/officeDocument/2006/relationships" id="259" r:id="R94a609828f514bce"/>
    <p:sldId xmlns:r="http://schemas.openxmlformats.org/officeDocument/2006/relationships" id="260" r:id="R23dbd86efde14677"/>
    <p:sldId xmlns:r="http://schemas.openxmlformats.org/officeDocument/2006/relationships" id="261" r:id="Rdc1c6e2f62724ab6"/>
    <p:sldId xmlns:r="http://schemas.openxmlformats.org/officeDocument/2006/relationships" id="262" r:id="R72b5c95772d742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4d51eb0de4f0e" /><Relationship Type="http://schemas.openxmlformats.org/officeDocument/2006/relationships/slide" Target="/ppt/slides/slide1.xml" Id="R0b63eafb8c204a47" /><Relationship Type="http://schemas.openxmlformats.org/officeDocument/2006/relationships/slide" Target="/ppt/slides/slide2.xml" Id="R8cefa8755dca4708" /><Relationship Type="http://schemas.openxmlformats.org/officeDocument/2006/relationships/slide" Target="/ppt/slides/slide3.xml" Id="R70e3a00ff4d34ca7" /><Relationship Type="http://schemas.openxmlformats.org/officeDocument/2006/relationships/slide" Target="/ppt/slides/slide4.xml" Id="R94a609828f514bce" /><Relationship Type="http://schemas.openxmlformats.org/officeDocument/2006/relationships/slide" Target="/ppt/slides/slide5.xml" Id="R23dbd86efde14677" /><Relationship Type="http://schemas.openxmlformats.org/officeDocument/2006/relationships/slide" Target="/ppt/slides/slide6.xml" Id="Rdc1c6e2f62724ab6" /><Relationship Type="http://schemas.openxmlformats.org/officeDocument/2006/relationships/slide" Target="/ppt/slides/slide7.xml" Id="R72b5c95772d742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dba8e6a5048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d3ff8b4f5492e" /><Relationship Type="http://schemas.openxmlformats.org/officeDocument/2006/relationships/theme" Target="/ppt/slideMasters/theme/theme1.xml" Id="R5b49da3622a64b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ad3ff8b4f549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e82f1d52546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7ab01393143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b69a4386640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c61bf104544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5338b073c49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0f23ca7df40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531bdb7cf44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MATRETUR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MATRETUR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MATRETUR AS ble etablert [år] og holder til i Finstadjordet.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MATRETUR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MATRETUR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MATRETUR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32 429 961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10 550 983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9 438 119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55 982 740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75 490 337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MATRETUR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MATRETUR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 Gård, Nordliveien 181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990 006 431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MATRETUR AS</a:t>
            </a:r>
          </a:p>
        </p:txBody>
      </p:sp>
    </p:spTree>
  </p:cSld>
  <p:clrMapOvr>
    <a:masterClrMapping xmlns:a="http://schemas.openxmlformats.org/drawingml/2006/main"/>
  </p:clrMapOvr>
</p:sld>
</file>