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8340ae384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ea3946fc54eb9"/>
  </p:sldMasterIdLst>
  <p:sldIdLst>
    <p:sldId xmlns:r="http://schemas.openxmlformats.org/officeDocument/2006/relationships" id="256" r:id="R4c927125da0a4066"/>
    <p:sldId xmlns:r="http://schemas.openxmlformats.org/officeDocument/2006/relationships" id="257" r:id="R3d2d83786e68453e"/>
    <p:sldId xmlns:r="http://schemas.openxmlformats.org/officeDocument/2006/relationships" id="258" r:id="Rd20d49aea33648ac"/>
    <p:sldId xmlns:r="http://schemas.openxmlformats.org/officeDocument/2006/relationships" id="259" r:id="R46677d75dd024fd7"/>
    <p:sldId xmlns:r="http://schemas.openxmlformats.org/officeDocument/2006/relationships" id="260" r:id="R8a5488636b0d46d9"/>
    <p:sldId xmlns:r="http://schemas.openxmlformats.org/officeDocument/2006/relationships" id="261" r:id="Rdc4c8125f56c41af"/>
    <p:sldId xmlns:r="http://schemas.openxmlformats.org/officeDocument/2006/relationships" id="262" r:id="R7a3ff4044191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ea3946fc54eb9" /><Relationship Type="http://schemas.openxmlformats.org/officeDocument/2006/relationships/slide" Target="/ppt/slides/slide1.xml" Id="R4c927125da0a4066" /><Relationship Type="http://schemas.openxmlformats.org/officeDocument/2006/relationships/slide" Target="/ppt/slides/slide2.xml" Id="R3d2d83786e68453e" /><Relationship Type="http://schemas.openxmlformats.org/officeDocument/2006/relationships/slide" Target="/ppt/slides/slide3.xml" Id="Rd20d49aea33648ac" /><Relationship Type="http://schemas.openxmlformats.org/officeDocument/2006/relationships/slide" Target="/ppt/slides/slide4.xml" Id="R46677d75dd024fd7" /><Relationship Type="http://schemas.openxmlformats.org/officeDocument/2006/relationships/slide" Target="/ppt/slides/slide5.xml" Id="R8a5488636b0d46d9" /><Relationship Type="http://schemas.openxmlformats.org/officeDocument/2006/relationships/slide" Target="/ppt/slides/slide6.xml" Id="Rdc4c8125f56c41af" /><Relationship Type="http://schemas.openxmlformats.org/officeDocument/2006/relationships/slide" Target="/ppt/slides/slide7.xml" Id="R7a3ff4044191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a89823ff5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5b556dd574a18" /><Relationship Type="http://schemas.openxmlformats.org/officeDocument/2006/relationships/theme" Target="/ppt/slideMasters/theme/theme1.xml" Id="R18190f89ee4c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5b556dd57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c171ed104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7b4ba8c8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4c04e749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adebdb25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a077dfe4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265a0cbc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31a9a8ed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GISLEBERG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