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d96f85628247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e91951faa24957"/>
  </p:sldMasterIdLst>
  <p:sldIdLst>
    <p:sldId xmlns:r="http://schemas.openxmlformats.org/officeDocument/2006/relationships" id="256" r:id="Rd6143753d3344b14"/>
    <p:sldId xmlns:r="http://schemas.openxmlformats.org/officeDocument/2006/relationships" id="257" r:id="Rb07ae05c3a214b22"/>
    <p:sldId xmlns:r="http://schemas.openxmlformats.org/officeDocument/2006/relationships" id="258" r:id="R19ed1e2399ea4449"/>
    <p:sldId xmlns:r="http://schemas.openxmlformats.org/officeDocument/2006/relationships" id="259" r:id="Rcb177b1214ca4908"/>
    <p:sldId xmlns:r="http://schemas.openxmlformats.org/officeDocument/2006/relationships" id="260" r:id="Ra516195895a145ca"/>
    <p:sldId xmlns:r="http://schemas.openxmlformats.org/officeDocument/2006/relationships" id="261" r:id="R41f44c3038a44955"/>
    <p:sldId xmlns:r="http://schemas.openxmlformats.org/officeDocument/2006/relationships" id="262" r:id="Rac1e2cfc767540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e91951faa24957" /><Relationship Type="http://schemas.openxmlformats.org/officeDocument/2006/relationships/slide" Target="/ppt/slides/slide1.xml" Id="Rd6143753d3344b14" /><Relationship Type="http://schemas.openxmlformats.org/officeDocument/2006/relationships/slide" Target="/ppt/slides/slide2.xml" Id="Rb07ae05c3a214b22" /><Relationship Type="http://schemas.openxmlformats.org/officeDocument/2006/relationships/slide" Target="/ppt/slides/slide3.xml" Id="R19ed1e2399ea4449" /><Relationship Type="http://schemas.openxmlformats.org/officeDocument/2006/relationships/slide" Target="/ppt/slides/slide4.xml" Id="Rcb177b1214ca4908" /><Relationship Type="http://schemas.openxmlformats.org/officeDocument/2006/relationships/slide" Target="/ppt/slides/slide5.xml" Id="Ra516195895a145ca" /><Relationship Type="http://schemas.openxmlformats.org/officeDocument/2006/relationships/slide" Target="/ppt/slides/slide6.xml" Id="R41f44c3038a44955" /><Relationship Type="http://schemas.openxmlformats.org/officeDocument/2006/relationships/slide" Target="/ppt/slides/slide7.xml" Id="Rac1e2cfc767540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1b0c5fa1244f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b887ea03a4154" /><Relationship Type="http://schemas.openxmlformats.org/officeDocument/2006/relationships/theme" Target="/ppt/slideMasters/theme/theme1.xml" Id="R031df0c5509e4d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ab887ea03a41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4154faad941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52d1f0b744c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75f8c2fb244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daf1833da4c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10416f7d248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7560d8ae746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991c56f514f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VEDELER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VEDELER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VEDELER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VEDELER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VEDELER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VEDELER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286 008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183 777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18 546 450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98 494 322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98 592 723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VEDELER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ALEXANDER VEDELER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VEDELER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Fjellveien 123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31 19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cavedele@online.no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990 024 057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VEDELER AS</a:t>
            </a:r>
          </a:p>
        </p:txBody>
      </p:sp>
    </p:spTree>
  </p:cSld>
  <p:clrMapOvr>
    <a:masterClrMapping xmlns:a="http://schemas.openxmlformats.org/drawingml/2006/main"/>
  </p:clrMapOvr>
</p:sld>
</file>