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14c60416514b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71ec21dcec498c"/>
  </p:sldMasterIdLst>
  <p:sldIdLst>
    <p:sldId xmlns:r="http://schemas.openxmlformats.org/officeDocument/2006/relationships" id="256" r:id="Rcc9b433eedb846a3"/>
    <p:sldId xmlns:r="http://schemas.openxmlformats.org/officeDocument/2006/relationships" id="257" r:id="Rd26ceeaa9a9f41af"/>
    <p:sldId xmlns:r="http://schemas.openxmlformats.org/officeDocument/2006/relationships" id="258" r:id="R68db1987b71744dc"/>
    <p:sldId xmlns:r="http://schemas.openxmlformats.org/officeDocument/2006/relationships" id="259" r:id="Rea3377442c2c4062"/>
    <p:sldId xmlns:r="http://schemas.openxmlformats.org/officeDocument/2006/relationships" id="260" r:id="R2d0b05d5329843ba"/>
    <p:sldId xmlns:r="http://schemas.openxmlformats.org/officeDocument/2006/relationships" id="261" r:id="R65dc14de3a0b4c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71ec21dcec498c" /><Relationship Type="http://schemas.openxmlformats.org/officeDocument/2006/relationships/slide" Target="/ppt/slides/slide1.xml" Id="Rcc9b433eedb846a3" /><Relationship Type="http://schemas.openxmlformats.org/officeDocument/2006/relationships/slide" Target="/ppt/slides/slide2.xml" Id="Rd26ceeaa9a9f41af" /><Relationship Type="http://schemas.openxmlformats.org/officeDocument/2006/relationships/slide" Target="/ppt/slides/slide3.xml" Id="R68db1987b71744dc" /><Relationship Type="http://schemas.openxmlformats.org/officeDocument/2006/relationships/slide" Target="/ppt/slides/slide4.xml" Id="Rea3377442c2c4062" /><Relationship Type="http://schemas.openxmlformats.org/officeDocument/2006/relationships/slide" Target="/ppt/slides/slide5.xml" Id="R2d0b05d5329843ba" /><Relationship Type="http://schemas.openxmlformats.org/officeDocument/2006/relationships/slide" Target="/ppt/slides/slide6.xml" Id="R65dc14de3a0b4c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b068e2af1a4c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932de49a71433c" /><Relationship Type="http://schemas.openxmlformats.org/officeDocument/2006/relationships/theme" Target="/ppt/slideMasters/theme/theme1.xml" Id="Rf5f640b1319545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932de49a7143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f65577b68e40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3c4142fc454b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7dc8b36fe64b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747e1c0d7d45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c99d7931334b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77636749bf4a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BRENNHOLM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BRENNHOLM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BRENNHOLM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BRENNHOLM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BRENNHOLM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BRENNHOLM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Lisbeth Sandtorv, Grimseidvegen 449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5259 Hjellestad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99 19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990 026 521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BRENNHOLM AS</a:t>
            </a:r>
          </a:p>
        </p:txBody>
      </p:sp>
    </p:spTree>
  </p:cSld>
  <p:clrMapOvr>
    <a:masterClrMapping xmlns:a="http://schemas.openxmlformats.org/drawingml/2006/main"/>
  </p:clrMapOvr>
</p:sld>
</file>