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2965e53c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e23df41da412a"/>
  </p:sldMasterIdLst>
  <p:sldIdLst>
    <p:sldId xmlns:r="http://schemas.openxmlformats.org/officeDocument/2006/relationships" id="256" r:id="R65ba15df92444921"/>
    <p:sldId xmlns:r="http://schemas.openxmlformats.org/officeDocument/2006/relationships" id="257" r:id="Ra4a75b1eafc7447b"/>
    <p:sldId xmlns:r="http://schemas.openxmlformats.org/officeDocument/2006/relationships" id="258" r:id="Rf31fd7dff864443a"/>
    <p:sldId xmlns:r="http://schemas.openxmlformats.org/officeDocument/2006/relationships" id="259" r:id="R525206688f6641fe"/>
    <p:sldId xmlns:r="http://schemas.openxmlformats.org/officeDocument/2006/relationships" id="260" r:id="Rae4849d6c5fc41a5"/>
    <p:sldId xmlns:r="http://schemas.openxmlformats.org/officeDocument/2006/relationships" id="261" r:id="R98e68a11166b4efe"/>
    <p:sldId xmlns:r="http://schemas.openxmlformats.org/officeDocument/2006/relationships" id="262" r:id="R341b3c716406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e23df41da412a" /><Relationship Type="http://schemas.openxmlformats.org/officeDocument/2006/relationships/slide" Target="/ppt/slides/slide1.xml" Id="R65ba15df92444921" /><Relationship Type="http://schemas.openxmlformats.org/officeDocument/2006/relationships/slide" Target="/ppt/slides/slide2.xml" Id="Ra4a75b1eafc7447b" /><Relationship Type="http://schemas.openxmlformats.org/officeDocument/2006/relationships/slide" Target="/ppt/slides/slide3.xml" Id="Rf31fd7dff864443a" /><Relationship Type="http://schemas.openxmlformats.org/officeDocument/2006/relationships/slide" Target="/ppt/slides/slide4.xml" Id="R525206688f6641fe" /><Relationship Type="http://schemas.openxmlformats.org/officeDocument/2006/relationships/slide" Target="/ppt/slides/slide5.xml" Id="Rae4849d6c5fc41a5" /><Relationship Type="http://schemas.openxmlformats.org/officeDocument/2006/relationships/slide" Target="/ppt/slides/slide6.xml" Id="R98e68a11166b4efe" /><Relationship Type="http://schemas.openxmlformats.org/officeDocument/2006/relationships/slide" Target="/ppt/slides/slide7.xml" Id="R341b3c716406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265d3cc57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29c4b16c4d3f" /><Relationship Type="http://schemas.openxmlformats.org/officeDocument/2006/relationships/theme" Target="/ppt/slideMasters/theme/theme1.xml" Id="R35df1cc2d355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a29c4b16c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73da2ae4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2e841d62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f6892c2a8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cc5b1aa64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c8976476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51bbd5df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da717d7d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129 030 248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294 508 625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AKITA AS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Sandtorv, 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