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b48a3a316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136690c47f49fc"/>
  </p:sldMasterIdLst>
  <p:sldIdLst>
    <p:sldId xmlns:r="http://schemas.openxmlformats.org/officeDocument/2006/relationships" id="256" r:id="Rce6bfb144d904f1b"/>
    <p:sldId xmlns:r="http://schemas.openxmlformats.org/officeDocument/2006/relationships" id="257" r:id="R21930355545e4f36"/>
    <p:sldId xmlns:r="http://schemas.openxmlformats.org/officeDocument/2006/relationships" id="258" r:id="R00231d8436644049"/>
    <p:sldId xmlns:r="http://schemas.openxmlformats.org/officeDocument/2006/relationships" id="259" r:id="Re84bfa0005174842"/>
    <p:sldId xmlns:r="http://schemas.openxmlformats.org/officeDocument/2006/relationships" id="260" r:id="Rd31c6fab02284777"/>
    <p:sldId xmlns:r="http://schemas.openxmlformats.org/officeDocument/2006/relationships" id="261" r:id="R6a2e902365974030"/>
    <p:sldId xmlns:r="http://schemas.openxmlformats.org/officeDocument/2006/relationships" id="262" r:id="R1ea0b5a3137a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36690c47f49fc" /><Relationship Type="http://schemas.openxmlformats.org/officeDocument/2006/relationships/slide" Target="/ppt/slides/slide1.xml" Id="Rce6bfb144d904f1b" /><Relationship Type="http://schemas.openxmlformats.org/officeDocument/2006/relationships/slide" Target="/ppt/slides/slide2.xml" Id="R21930355545e4f36" /><Relationship Type="http://schemas.openxmlformats.org/officeDocument/2006/relationships/slide" Target="/ppt/slides/slide3.xml" Id="R00231d8436644049" /><Relationship Type="http://schemas.openxmlformats.org/officeDocument/2006/relationships/slide" Target="/ppt/slides/slide4.xml" Id="Re84bfa0005174842" /><Relationship Type="http://schemas.openxmlformats.org/officeDocument/2006/relationships/slide" Target="/ppt/slides/slide5.xml" Id="Rd31c6fab02284777" /><Relationship Type="http://schemas.openxmlformats.org/officeDocument/2006/relationships/slide" Target="/ppt/slides/slide6.xml" Id="R6a2e902365974030" /><Relationship Type="http://schemas.openxmlformats.org/officeDocument/2006/relationships/slide" Target="/ppt/slides/slide7.xml" Id="R1ea0b5a3137a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d8257ba16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3ceb296ca481a" /><Relationship Type="http://schemas.openxmlformats.org/officeDocument/2006/relationships/theme" Target="/ppt/slideMasters/theme/theme1.xml" Id="R1e7b3d08912e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f3ceb296ca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f718673bd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f5868e65a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8c6ad71f6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7e3b1104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ce5a41fb1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c44c771f5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3807411f7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SAFEGRUPPEN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9 779 699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2 174 175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15 992 288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ØSTBORG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56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990 028 168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