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80e2c1dbe74d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d7b96317ae4bb8"/>
  </p:sldMasterIdLst>
  <p:sldIdLst>
    <p:sldId xmlns:r="http://schemas.openxmlformats.org/officeDocument/2006/relationships" id="256" r:id="Re602937ce3fb40bf"/>
    <p:sldId xmlns:r="http://schemas.openxmlformats.org/officeDocument/2006/relationships" id="257" r:id="R6d47cf7243734a5d"/>
    <p:sldId xmlns:r="http://schemas.openxmlformats.org/officeDocument/2006/relationships" id="258" r:id="R819b883c89264e5d"/>
    <p:sldId xmlns:r="http://schemas.openxmlformats.org/officeDocument/2006/relationships" id="259" r:id="R4857324f0c0048b0"/>
    <p:sldId xmlns:r="http://schemas.openxmlformats.org/officeDocument/2006/relationships" id="260" r:id="R641585694c784e4c"/>
    <p:sldId xmlns:r="http://schemas.openxmlformats.org/officeDocument/2006/relationships" id="261" r:id="Rf3ff53ec93de4d32"/>
    <p:sldId xmlns:r="http://schemas.openxmlformats.org/officeDocument/2006/relationships" id="262" r:id="R126be5907ce442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d7b96317ae4bb8" /><Relationship Type="http://schemas.openxmlformats.org/officeDocument/2006/relationships/slide" Target="/ppt/slides/slide1.xml" Id="Re602937ce3fb40bf" /><Relationship Type="http://schemas.openxmlformats.org/officeDocument/2006/relationships/slide" Target="/ppt/slides/slide2.xml" Id="R6d47cf7243734a5d" /><Relationship Type="http://schemas.openxmlformats.org/officeDocument/2006/relationships/slide" Target="/ppt/slides/slide3.xml" Id="R819b883c89264e5d" /><Relationship Type="http://schemas.openxmlformats.org/officeDocument/2006/relationships/slide" Target="/ppt/slides/slide4.xml" Id="R4857324f0c0048b0" /><Relationship Type="http://schemas.openxmlformats.org/officeDocument/2006/relationships/slide" Target="/ppt/slides/slide5.xml" Id="R641585694c784e4c" /><Relationship Type="http://schemas.openxmlformats.org/officeDocument/2006/relationships/slide" Target="/ppt/slides/slide6.xml" Id="Rf3ff53ec93de4d32" /><Relationship Type="http://schemas.openxmlformats.org/officeDocument/2006/relationships/slide" Target="/ppt/slides/slide7.xml" Id="R126be5907ce442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314cc56bf94a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e03916b8f426e" /><Relationship Type="http://schemas.openxmlformats.org/officeDocument/2006/relationships/theme" Target="/ppt/slideMasters/theme/theme1.xml" Id="R23f3818c6fcc4b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9e03916b8f42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d15abee9647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80d6ebc834d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08e62728444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9321b4f754c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d088f5f2249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2804e50144a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f69520a9342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EISGUL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EISGUL AS ble etablert [år] og holder til i Oppaker.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888 968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715 735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632 064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2 912 341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3 133 856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GULBRANDSEN ØYVIND SÆTRE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Valsevegen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2166 Oppaker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osg@eisgul.no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990 033 293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