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1d534c773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428204348643fe"/>
  </p:sldMasterIdLst>
  <p:sldIdLst>
    <p:sldId xmlns:r="http://schemas.openxmlformats.org/officeDocument/2006/relationships" id="256" r:id="Rbfb2c39b18b84a58"/>
    <p:sldId xmlns:r="http://schemas.openxmlformats.org/officeDocument/2006/relationships" id="257" r:id="Rac7d1010997f477a"/>
    <p:sldId xmlns:r="http://schemas.openxmlformats.org/officeDocument/2006/relationships" id="258" r:id="Rafae430d520b4da8"/>
    <p:sldId xmlns:r="http://schemas.openxmlformats.org/officeDocument/2006/relationships" id="259" r:id="R2e8a695269f541d2"/>
    <p:sldId xmlns:r="http://schemas.openxmlformats.org/officeDocument/2006/relationships" id="260" r:id="R3e0a04b6e2254f5d"/>
    <p:sldId xmlns:r="http://schemas.openxmlformats.org/officeDocument/2006/relationships" id="261" r:id="Re29e880971d444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28204348643fe" /><Relationship Type="http://schemas.openxmlformats.org/officeDocument/2006/relationships/slide" Target="/ppt/slides/slide1.xml" Id="Rbfb2c39b18b84a58" /><Relationship Type="http://schemas.openxmlformats.org/officeDocument/2006/relationships/slide" Target="/ppt/slides/slide2.xml" Id="Rac7d1010997f477a" /><Relationship Type="http://schemas.openxmlformats.org/officeDocument/2006/relationships/slide" Target="/ppt/slides/slide3.xml" Id="Rafae430d520b4da8" /><Relationship Type="http://schemas.openxmlformats.org/officeDocument/2006/relationships/slide" Target="/ppt/slides/slide4.xml" Id="R2e8a695269f541d2" /><Relationship Type="http://schemas.openxmlformats.org/officeDocument/2006/relationships/slide" Target="/ppt/slides/slide5.xml" Id="R3e0a04b6e2254f5d" /><Relationship Type="http://schemas.openxmlformats.org/officeDocument/2006/relationships/slide" Target="/ppt/slides/slide6.xml" Id="Re29e880971d444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9b358bd00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4b6f8dc8a4b4b" /><Relationship Type="http://schemas.openxmlformats.org/officeDocument/2006/relationships/theme" Target="/ppt/slideMasters/theme/theme1.xml" Id="Rc387c3d8841c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4b6f8dc8a4b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0dfae5ce9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5475b3ab8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7bc985b00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a1f129f5748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6981907d54a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d5dcd87614d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ODINSEN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ODINSEN ODD ARNULF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990 040 001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ODINSEN HOLDING AS</a:t>
            </a:r>
          </a:p>
        </p:txBody>
      </p:sp>
    </p:spTree>
  </p:cSld>
  <p:clrMapOvr>
    <a:masterClrMapping xmlns:a="http://schemas.openxmlformats.org/drawingml/2006/main"/>
  </p:clrMapOvr>
</p:sld>
</file>