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c50b4af07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ac63109ef439d"/>
  </p:sldMasterIdLst>
  <p:sldIdLst>
    <p:sldId xmlns:r="http://schemas.openxmlformats.org/officeDocument/2006/relationships" id="256" r:id="R127c61d446a041fb"/>
    <p:sldId xmlns:r="http://schemas.openxmlformats.org/officeDocument/2006/relationships" id="257" r:id="R46861e2887364ba1"/>
    <p:sldId xmlns:r="http://schemas.openxmlformats.org/officeDocument/2006/relationships" id="258" r:id="R8b177337bb0b46d6"/>
    <p:sldId xmlns:r="http://schemas.openxmlformats.org/officeDocument/2006/relationships" id="259" r:id="R13d8d9832dac44ac"/>
    <p:sldId xmlns:r="http://schemas.openxmlformats.org/officeDocument/2006/relationships" id="260" r:id="R24b2966a015947e8"/>
    <p:sldId xmlns:r="http://schemas.openxmlformats.org/officeDocument/2006/relationships" id="261" r:id="R1f54b91dbe944a20"/>
    <p:sldId xmlns:r="http://schemas.openxmlformats.org/officeDocument/2006/relationships" id="262" r:id="Rf066e0ddb3ca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ac63109ef439d" /><Relationship Type="http://schemas.openxmlformats.org/officeDocument/2006/relationships/slide" Target="/ppt/slides/slide1.xml" Id="R127c61d446a041fb" /><Relationship Type="http://schemas.openxmlformats.org/officeDocument/2006/relationships/slide" Target="/ppt/slides/slide2.xml" Id="R46861e2887364ba1" /><Relationship Type="http://schemas.openxmlformats.org/officeDocument/2006/relationships/slide" Target="/ppt/slides/slide3.xml" Id="R8b177337bb0b46d6" /><Relationship Type="http://schemas.openxmlformats.org/officeDocument/2006/relationships/slide" Target="/ppt/slides/slide4.xml" Id="R13d8d9832dac44ac" /><Relationship Type="http://schemas.openxmlformats.org/officeDocument/2006/relationships/slide" Target="/ppt/slides/slide5.xml" Id="R24b2966a015947e8" /><Relationship Type="http://schemas.openxmlformats.org/officeDocument/2006/relationships/slide" Target="/ppt/slides/slide6.xml" Id="R1f54b91dbe944a20" /><Relationship Type="http://schemas.openxmlformats.org/officeDocument/2006/relationships/slide" Target="/ppt/slides/slide7.xml" Id="Rf066e0ddb3ca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a922b155e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e1ca1d4e456c" /><Relationship Type="http://schemas.openxmlformats.org/officeDocument/2006/relationships/theme" Target="/ppt/slideMasters/theme/theme1.xml" Id="R079e48ced97b44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7e1ca1d4e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b092ed0d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01486df9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33a0e010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e712b7b99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0625b31e7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723cb929b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fc02c4c6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WICK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WICK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IREN AUSTGULEN WICK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Austgulvegen 977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78 42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990 040 125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