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46eaf60a5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f3cd71c394960"/>
  </p:sldMasterIdLst>
  <p:sldIdLst>
    <p:sldId xmlns:r="http://schemas.openxmlformats.org/officeDocument/2006/relationships" id="256" r:id="Ra5b5ba42d201444c"/>
    <p:sldId xmlns:r="http://schemas.openxmlformats.org/officeDocument/2006/relationships" id="257" r:id="R3652b5fcfdc14c05"/>
    <p:sldId xmlns:r="http://schemas.openxmlformats.org/officeDocument/2006/relationships" id="258" r:id="R5d1729220175432a"/>
    <p:sldId xmlns:r="http://schemas.openxmlformats.org/officeDocument/2006/relationships" id="259" r:id="R97787e2ffd284dbe"/>
    <p:sldId xmlns:r="http://schemas.openxmlformats.org/officeDocument/2006/relationships" id="260" r:id="R099505a7e84542f9"/>
    <p:sldId xmlns:r="http://schemas.openxmlformats.org/officeDocument/2006/relationships" id="261" r:id="Reb5f08d952ed4de5"/>
    <p:sldId xmlns:r="http://schemas.openxmlformats.org/officeDocument/2006/relationships" id="262" r:id="R55f13cffcd4d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f3cd71c394960" /><Relationship Type="http://schemas.openxmlformats.org/officeDocument/2006/relationships/slide" Target="/ppt/slides/slide1.xml" Id="Ra5b5ba42d201444c" /><Relationship Type="http://schemas.openxmlformats.org/officeDocument/2006/relationships/slide" Target="/ppt/slides/slide2.xml" Id="R3652b5fcfdc14c05" /><Relationship Type="http://schemas.openxmlformats.org/officeDocument/2006/relationships/slide" Target="/ppt/slides/slide3.xml" Id="R5d1729220175432a" /><Relationship Type="http://schemas.openxmlformats.org/officeDocument/2006/relationships/slide" Target="/ppt/slides/slide4.xml" Id="R97787e2ffd284dbe" /><Relationship Type="http://schemas.openxmlformats.org/officeDocument/2006/relationships/slide" Target="/ppt/slides/slide5.xml" Id="R099505a7e84542f9" /><Relationship Type="http://schemas.openxmlformats.org/officeDocument/2006/relationships/slide" Target="/ppt/slides/slide6.xml" Id="Reb5f08d952ed4de5" /><Relationship Type="http://schemas.openxmlformats.org/officeDocument/2006/relationships/slide" Target="/ppt/slides/slide7.xml" Id="R55f13cffcd4d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613140b19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1a4c5173e40f0" /><Relationship Type="http://schemas.openxmlformats.org/officeDocument/2006/relationships/theme" Target="/ppt/slideMasters/theme/theme1.xml" Id="Readbc8c5e3bc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1a4c5173e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287fedaa0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9005ead6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461489ef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aaca6ed2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68e8d082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e6235be142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092bc7c8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MITOSIS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MITOSIS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5 747 560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PETTER SKAGSETH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Ny-Paradis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5230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MITOSIS AS</a:t>
            </a:r>
          </a:p>
        </p:txBody>
      </p:sp>
    </p:spTree>
  </p:cSld>
  <p:clrMapOvr>
    <a:masterClrMapping xmlns:a="http://schemas.openxmlformats.org/drawingml/2006/main"/>
  </p:clrMapOvr>
</p:sld>
</file>