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dbc51ed574c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1e60a76ff54959"/>
  </p:sldMasterIdLst>
  <p:sldIdLst>
    <p:sldId xmlns:r="http://schemas.openxmlformats.org/officeDocument/2006/relationships" id="256" r:id="R87946d949495476a"/>
    <p:sldId xmlns:r="http://schemas.openxmlformats.org/officeDocument/2006/relationships" id="257" r:id="R8f172631359e4432"/>
    <p:sldId xmlns:r="http://schemas.openxmlformats.org/officeDocument/2006/relationships" id="258" r:id="R5c8e8431f4394f5b"/>
    <p:sldId xmlns:r="http://schemas.openxmlformats.org/officeDocument/2006/relationships" id="259" r:id="Rdef93ab1f8ea49aa"/>
    <p:sldId xmlns:r="http://schemas.openxmlformats.org/officeDocument/2006/relationships" id="260" r:id="R6610988c0d75480a"/>
    <p:sldId xmlns:r="http://schemas.openxmlformats.org/officeDocument/2006/relationships" id="261" r:id="R86c157d7bd984d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e60a76ff54959" /><Relationship Type="http://schemas.openxmlformats.org/officeDocument/2006/relationships/slide" Target="/ppt/slides/slide1.xml" Id="R87946d949495476a" /><Relationship Type="http://schemas.openxmlformats.org/officeDocument/2006/relationships/slide" Target="/ppt/slides/slide2.xml" Id="R8f172631359e4432" /><Relationship Type="http://schemas.openxmlformats.org/officeDocument/2006/relationships/slide" Target="/ppt/slides/slide3.xml" Id="R5c8e8431f4394f5b" /><Relationship Type="http://schemas.openxmlformats.org/officeDocument/2006/relationships/slide" Target="/ppt/slides/slide4.xml" Id="Rdef93ab1f8ea49aa" /><Relationship Type="http://schemas.openxmlformats.org/officeDocument/2006/relationships/slide" Target="/ppt/slides/slide5.xml" Id="R6610988c0d75480a" /><Relationship Type="http://schemas.openxmlformats.org/officeDocument/2006/relationships/slide" Target="/ppt/slides/slide6.xml" Id="R86c157d7bd984d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1f9ac579146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b871322df47ff" /><Relationship Type="http://schemas.openxmlformats.org/officeDocument/2006/relationships/theme" Target="/ppt/slideMasters/theme/theme1.xml" Id="R33393cad2970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0b871322df47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54eaa33e440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e3edb604a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67849dcda45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ce2dfe63142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9e5d65251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04fe4342a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JAHRES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 JAHRES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12 935 541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85 836 047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91 407 626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