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68f37dabe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768d1d4dc425c"/>
  </p:sldMasterIdLst>
  <p:sldIdLst>
    <p:sldId xmlns:r="http://schemas.openxmlformats.org/officeDocument/2006/relationships" id="256" r:id="R25a0fe6a68a84db4"/>
    <p:sldId xmlns:r="http://schemas.openxmlformats.org/officeDocument/2006/relationships" id="257" r:id="R9c27e87bc0b94f1f"/>
    <p:sldId xmlns:r="http://schemas.openxmlformats.org/officeDocument/2006/relationships" id="258" r:id="R7058488cca1848ec"/>
    <p:sldId xmlns:r="http://schemas.openxmlformats.org/officeDocument/2006/relationships" id="259" r:id="Rdd1d0fe600e54d10"/>
    <p:sldId xmlns:r="http://schemas.openxmlformats.org/officeDocument/2006/relationships" id="260" r:id="R9deae308a9604362"/>
    <p:sldId xmlns:r="http://schemas.openxmlformats.org/officeDocument/2006/relationships" id="261" r:id="R7dae8b92fd424b0c"/>
    <p:sldId xmlns:r="http://schemas.openxmlformats.org/officeDocument/2006/relationships" id="262" r:id="R04e290f6c7da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768d1d4dc425c" /><Relationship Type="http://schemas.openxmlformats.org/officeDocument/2006/relationships/slide" Target="/ppt/slides/slide1.xml" Id="R25a0fe6a68a84db4" /><Relationship Type="http://schemas.openxmlformats.org/officeDocument/2006/relationships/slide" Target="/ppt/slides/slide2.xml" Id="R9c27e87bc0b94f1f" /><Relationship Type="http://schemas.openxmlformats.org/officeDocument/2006/relationships/slide" Target="/ppt/slides/slide3.xml" Id="R7058488cca1848ec" /><Relationship Type="http://schemas.openxmlformats.org/officeDocument/2006/relationships/slide" Target="/ppt/slides/slide4.xml" Id="Rdd1d0fe600e54d10" /><Relationship Type="http://schemas.openxmlformats.org/officeDocument/2006/relationships/slide" Target="/ppt/slides/slide5.xml" Id="R9deae308a9604362" /><Relationship Type="http://schemas.openxmlformats.org/officeDocument/2006/relationships/slide" Target="/ppt/slides/slide6.xml" Id="R7dae8b92fd424b0c" /><Relationship Type="http://schemas.openxmlformats.org/officeDocument/2006/relationships/slide" Target="/ppt/slides/slide7.xml" Id="R04e290f6c7da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9d672c45a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2fa4a1a8c4071" /><Relationship Type="http://schemas.openxmlformats.org/officeDocument/2006/relationships/theme" Target="/ppt/slideMasters/theme/theme1.xml" Id="R1305a36747d2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2fa4a1a8c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f3f92c4f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ba3e1b15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08d6e801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9785929c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a0d778f96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aa1cc9cb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6b9109ca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TERKELSEN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