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f9d7b4869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e64f0066e4bb0"/>
  </p:sldMasterIdLst>
  <p:sldIdLst>
    <p:sldId xmlns:r="http://schemas.openxmlformats.org/officeDocument/2006/relationships" id="256" r:id="R57b129856dff43bf"/>
    <p:sldId xmlns:r="http://schemas.openxmlformats.org/officeDocument/2006/relationships" id="257" r:id="Rbaae520c4f4d4eab"/>
    <p:sldId xmlns:r="http://schemas.openxmlformats.org/officeDocument/2006/relationships" id="258" r:id="R37d0e2ebe5514b5f"/>
    <p:sldId xmlns:r="http://schemas.openxmlformats.org/officeDocument/2006/relationships" id="259" r:id="Rc214c079c93c4da6"/>
    <p:sldId xmlns:r="http://schemas.openxmlformats.org/officeDocument/2006/relationships" id="260" r:id="R9bbd3f644ee84e98"/>
    <p:sldId xmlns:r="http://schemas.openxmlformats.org/officeDocument/2006/relationships" id="261" r:id="R9795bcf707ef4e8c"/>
    <p:sldId xmlns:r="http://schemas.openxmlformats.org/officeDocument/2006/relationships" id="262" r:id="Rdeea5aa87f0b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e64f0066e4bb0" /><Relationship Type="http://schemas.openxmlformats.org/officeDocument/2006/relationships/slide" Target="/ppt/slides/slide1.xml" Id="R57b129856dff43bf" /><Relationship Type="http://schemas.openxmlformats.org/officeDocument/2006/relationships/slide" Target="/ppt/slides/slide2.xml" Id="Rbaae520c4f4d4eab" /><Relationship Type="http://schemas.openxmlformats.org/officeDocument/2006/relationships/slide" Target="/ppt/slides/slide3.xml" Id="R37d0e2ebe5514b5f" /><Relationship Type="http://schemas.openxmlformats.org/officeDocument/2006/relationships/slide" Target="/ppt/slides/slide4.xml" Id="Rc214c079c93c4da6" /><Relationship Type="http://schemas.openxmlformats.org/officeDocument/2006/relationships/slide" Target="/ppt/slides/slide5.xml" Id="R9bbd3f644ee84e98" /><Relationship Type="http://schemas.openxmlformats.org/officeDocument/2006/relationships/slide" Target="/ppt/slides/slide6.xml" Id="R9795bcf707ef4e8c" /><Relationship Type="http://schemas.openxmlformats.org/officeDocument/2006/relationships/slide" Target="/ppt/slides/slide7.xml" Id="Rdeea5aa87f0b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d331ab42d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a21d34b34dac" /><Relationship Type="http://schemas.openxmlformats.org/officeDocument/2006/relationships/theme" Target="/ppt/slideMasters/theme/theme1.xml" Id="Raca46391fbf2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fa21d34b3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03fe7b36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862db7cd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36c8a8cf2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6824ef7d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961b3cb8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2e736573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947903d8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