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5bafed99b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216a56ac34d03"/>
  </p:sldMasterIdLst>
  <p:sldIdLst>
    <p:sldId xmlns:r="http://schemas.openxmlformats.org/officeDocument/2006/relationships" id="256" r:id="R1752e5ee9a044a89"/>
    <p:sldId xmlns:r="http://schemas.openxmlformats.org/officeDocument/2006/relationships" id="257" r:id="Rc5d535b7fb2f465d"/>
    <p:sldId xmlns:r="http://schemas.openxmlformats.org/officeDocument/2006/relationships" id="258" r:id="R3780a1d0dbb44241"/>
    <p:sldId xmlns:r="http://schemas.openxmlformats.org/officeDocument/2006/relationships" id="259" r:id="R5cec7ec7168b4d57"/>
    <p:sldId xmlns:r="http://schemas.openxmlformats.org/officeDocument/2006/relationships" id="260" r:id="R8d7a0fd39cb042f7"/>
    <p:sldId xmlns:r="http://schemas.openxmlformats.org/officeDocument/2006/relationships" id="261" r:id="R4b3a4bc830004f16"/>
    <p:sldId xmlns:r="http://schemas.openxmlformats.org/officeDocument/2006/relationships" id="262" r:id="R29842a92e802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216a56ac34d03" /><Relationship Type="http://schemas.openxmlformats.org/officeDocument/2006/relationships/slide" Target="/ppt/slides/slide1.xml" Id="R1752e5ee9a044a89" /><Relationship Type="http://schemas.openxmlformats.org/officeDocument/2006/relationships/slide" Target="/ppt/slides/slide2.xml" Id="Rc5d535b7fb2f465d" /><Relationship Type="http://schemas.openxmlformats.org/officeDocument/2006/relationships/slide" Target="/ppt/slides/slide3.xml" Id="R3780a1d0dbb44241" /><Relationship Type="http://schemas.openxmlformats.org/officeDocument/2006/relationships/slide" Target="/ppt/slides/slide4.xml" Id="R5cec7ec7168b4d57" /><Relationship Type="http://schemas.openxmlformats.org/officeDocument/2006/relationships/slide" Target="/ppt/slides/slide5.xml" Id="R8d7a0fd39cb042f7" /><Relationship Type="http://schemas.openxmlformats.org/officeDocument/2006/relationships/slide" Target="/ppt/slides/slide6.xml" Id="R4b3a4bc830004f16" /><Relationship Type="http://schemas.openxmlformats.org/officeDocument/2006/relationships/slide" Target="/ppt/slides/slide7.xml" Id="R29842a92e802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c32eff482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1b0ebba8f4698" /><Relationship Type="http://schemas.openxmlformats.org/officeDocument/2006/relationships/theme" Target="/ppt/slideMasters/theme/theme1.xml" Id="R648c70884bc8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1b0ebba8f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7ad66a4e2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801d5136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7106c052f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4f6a22df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62209cc31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d664b573c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453c6840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