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176801841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8a2b859e94cd2"/>
  </p:sldMasterIdLst>
  <p:sldIdLst>
    <p:sldId xmlns:r="http://schemas.openxmlformats.org/officeDocument/2006/relationships" id="256" r:id="Re4b9d0bb48814ec5"/>
    <p:sldId xmlns:r="http://schemas.openxmlformats.org/officeDocument/2006/relationships" id="257" r:id="R1b7c4b4e119f446d"/>
    <p:sldId xmlns:r="http://schemas.openxmlformats.org/officeDocument/2006/relationships" id="258" r:id="R363ae5ddd3704637"/>
    <p:sldId xmlns:r="http://schemas.openxmlformats.org/officeDocument/2006/relationships" id="259" r:id="Rc59c4acb1e784f40"/>
    <p:sldId xmlns:r="http://schemas.openxmlformats.org/officeDocument/2006/relationships" id="260" r:id="R584787bf47bc4f00"/>
    <p:sldId xmlns:r="http://schemas.openxmlformats.org/officeDocument/2006/relationships" id="261" r:id="R970ae4f60a0f4af1"/>
    <p:sldId xmlns:r="http://schemas.openxmlformats.org/officeDocument/2006/relationships" id="262" r:id="R4ef06dfefac1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8a2b859e94cd2" /><Relationship Type="http://schemas.openxmlformats.org/officeDocument/2006/relationships/slide" Target="/ppt/slides/slide1.xml" Id="Re4b9d0bb48814ec5" /><Relationship Type="http://schemas.openxmlformats.org/officeDocument/2006/relationships/slide" Target="/ppt/slides/slide2.xml" Id="R1b7c4b4e119f446d" /><Relationship Type="http://schemas.openxmlformats.org/officeDocument/2006/relationships/slide" Target="/ppt/slides/slide3.xml" Id="R363ae5ddd3704637" /><Relationship Type="http://schemas.openxmlformats.org/officeDocument/2006/relationships/slide" Target="/ppt/slides/slide4.xml" Id="Rc59c4acb1e784f40" /><Relationship Type="http://schemas.openxmlformats.org/officeDocument/2006/relationships/slide" Target="/ppt/slides/slide5.xml" Id="R584787bf47bc4f00" /><Relationship Type="http://schemas.openxmlformats.org/officeDocument/2006/relationships/slide" Target="/ppt/slides/slide6.xml" Id="R970ae4f60a0f4af1" /><Relationship Type="http://schemas.openxmlformats.org/officeDocument/2006/relationships/slide" Target="/ppt/slides/slide7.xml" Id="R4ef06dfefac1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b59bdd8aa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53e8f47d041ec" /><Relationship Type="http://schemas.openxmlformats.org/officeDocument/2006/relationships/theme" Target="/ppt/slideMasters/theme/theme1.xml" Id="R24200288b64e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53e8f47d0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7da54888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412f0520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2cc5b7e3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29f419ab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bffbb818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87d4ecff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fe8413e3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