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2090054fe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7cc9a7e2840bc"/>
  </p:sldMasterIdLst>
  <p:sldIdLst>
    <p:sldId xmlns:r="http://schemas.openxmlformats.org/officeDocument/2006/relationships" id="256" r:id="R5633cb48cd5d45b3"/>
    <p:sldId xmlns:r="http://schemas.openxmlformats.org/officeDocument/2006/relationships" id="257" r:id="R28eaef62cb9549da"/>
    <p:sldId xmlns:r="http://schemas.openxmlformats.org/officeDocument/2006/relationships" id="258" r:id="R08c79ebf8c954e65"/>
    <p:sldId xmlns:r="http://schemas.openxmlformats.org/officeDocument/2006/relationships" id="259" r:id="Rb122175cea86416b"/>
    <p:sldId xmlns:r="http://schemas.openxmlformats.org/officeDocument/2006/relationships" id="260" r:id="Race63ca6edac4a4c"/>
    <p:sldId xmlns:r="http://schemas.openxmlformats.org/officeDocument/2006/relationships" id="261" r:id="R9a63e2d0c0cd4034"/>
    <p:sldId xmlns:r="http://schemas.openxmlformats.org/officeDocument/2006/relationships" id="262" r:id="R0d65282f8498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7cc9a7e2840bc" /><Relationship Type="http://schemas.openxmlformats.org/officeDocument/2006/relationships/slide" Target="/ppt/slides/slide1.xml" Id="R5633cb48cd5d45b3" /><Relationship Type="http://schemas.openxmlformats.org/officeDocument/2006/relationships/slide" Target="/ppt/slides/slide2.xml" Id="R28eaef62cb9549da" /><Relationship Type="http://schemas.openxmlformats.org/officeDocument/2006/relationships/slide" Target="/ppt/slides/slide3.xml" Id="R08c79ebf8c954e65" /><Relationship Type="http://schemas.openxmlformats.org/officeDocument/2006/relationships/slide" Target="/ppt/slides/slide4.xml" Id="Rb122175cea86416b" /><Relationship Type="http://schemas.openxmlformats.org/officeDocument/2006/relationships/slide" Target="/ppt/slides/slide5.xml" Id="Race63ca6edac4a4c" /><Relationship Type="http://schemas.openxmlformats.org/officeDocument/2006/relationships/slide" Target="/ppt/slides/slide6.xml" Id="R9a63e2d0c0cd4034" /><Relationship Type="http://schemas.openxmlformats.org/officeDocument/2006/relationships/slide" Target="/ppt/slides/slide7.xml" Id="R0d65282f8498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39a2ce1a2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bffa8d88e4f53" /><Relationship Type="http://schemas.openxmlformats.org/officeDocument/2006/relationships/theme" Target="/ppt/slideMasters/theme/theme1.xml" Id="R7c4843eab9f7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bffa8d88e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7f5e7a367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75158752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97c1a534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e01352a9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203164f1d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ebe74c39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44914da0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TELEREVISJON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1 042 237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