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1e7326001e47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1cc3677ac34fa3"/>
  </p:sldMasterIdLst>
  <p:sldIdLst>
    <p:sldId xmlns:r="http://schemas.openxmlformats.org/officeDocument/2006/relationships" id="256" r:id="R1d5269dcdccf4faf"/>
    <p:sldId xmlns:r="http://schemas.openxmlformats.org/officeDocument/2006/relationships" id="257" r:id="R8b970712ab2141da"/>
    <p:sldId xmlns:r="http://schemas.openxmlformats.org/officeDocument/2006/relationships" id="258" r:id="Rbcfed4f03f164940"/>
    <p:sldId xmlns:r="http://schemas.openxmlformats.org/officeDocument/2006/relationships" id="259" r:id="Rea295e8204634c48"/>
    <p:sldId xmlns:r="http://schemas.openxmlformats.org/officeDocument/2006/relationships" id="260" r:id="Refc41f47faad4974"/>
    <p:sldId xmlns:r="http://schemas.openxmlformats.org/officeDocument/2006/relationships" id="261" r:id="R689dae5e67384360"/>
    <p:sldId xmlns:r="http://schemas.openxmlformats.org/officeDocument/2006/relationships" id="262" r:id="R65f5bd8126e041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cc3677ac34fa3" /><Relationship Type="http://schemas.openxmlformats.org/officeDocument/2006/relationships/slide" Target="/ppt/slides/slide1.xml" Id="R1d5269dcdccf4faf" /><Relationship Type="http://schemas.openxmlformats.org/officeDocument/2006/relationships/slide" Target="/ppt/slides/slide2.xml" Id="R8b970712ab2141da" /><Relationship Type="http://schemas.openxmlformats.org/officeDocument/2006/relationships/slide" Target="/ppt/slides/slide3.xml" Id="Rbcfed4f03f164940" /><Relationship Type="http://schemas.openxmlformats.org/officeDocument/2006/relationships/slide" Target="/ppt/slides/slide4.xml" Id="Rea295e8204634c48" /><Relationship Type="http://schemas.openxmlformats.org/officeDocument/2006/relationships/slide" Target="/ppt/slides/slide5.xml" Id="Refc41f47faad4974" /><Relationship Type="http://schemas.openxmlformats.org/officeDocument/2006/relationships/slide" Target="/ppt/slides/slide6.xml" Id="R689dae5e67384360" /><Relationship Type="http://schemas.openxmlformats.org/officeDocument/2006/relationships/slide" Target="/ppt/slides/slide7.xml" Id="R65f5bd8126e041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53ef9b181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2d4fca05444f1" /><Relationship Type="http://schemas.openxmlformats.org/officeDocument/2006/relationships/theme" Target="/ppt/slideMasters/theme/theme1.xml" Id="Rcf51f38517c544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b2d4fca05444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e9efc288140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664c86c2e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5500958ca4e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ebcb194ba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1f3feee8f48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2925f866946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ff36e50b4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OTCB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OTCB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8 528 306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39 170 273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41 269 909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BRØNMO OLE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Lies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21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990 200 351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