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525c3e161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decf7187d4746"/>
  </p:sldMasterIdLst>
  <p:sldIdLst>
    <p:sldId xmlns:r="http://schemas.openxmlformats.org/officeDocument/2006/relationships" id="256" r:id="Ra7697ea3db0f4ecb"/>
    <p:sldId xmlns:r="http://schemas.openxmlformats.org/officeDocument/2006/relationships" id="257" r:id="Rcda8ef406fb548de"/>
    <p:sldId xmlns:r="http://schemas.openxmlformats.org/officeDocument/2006/relationships" id="258" r:id="R44d003351b6f4fd9"/>
    <p:sldId xmlns:r="http://schemas.openxmlformats.org/officeDocument/2006/relationships" id="259" r:id="R02ac9c73297942a6"/>
    <p:sldId xmlns:r="http://schemas.openxmlformats.org/officeDocument/2006/relationships" id="260" r:id="R8528d4d073d544c1"/>
    <p:sldId xmlns:r="http://schemas.openxmlformats.org/officeDocument/2006/relationships" id="261" r:id="R3802aed95644443e"/>
    <p:sldId xmlns:r="http://schemas.openxmlformats.org/officeDocument/2006/relationships" id="262" r:id="R83a33bbdba85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decf7187d4746" /><Relationship Type="http://schemas.openxmlformats.org/officeDocument/2006/relationships/slide" Target="/ppt/slides/slide1.xml" Id="Ra7697ea3db0f4ecb" /><Relationship Type="http://schemas.openxmlformats.org/officeDocument/2006/relationships/slide" Target="/ppt/slides/slide2.xml" Id="Rcda8ef406fb548de" /><Relationship Type="http://schemas.openxmlformats.org/officeDocument/2006/relationships/slide" Target="/ppt/slides/slide3.xml" Id="R44d003351b6f4fd9" /><Relationship Type="http://schemas.openxmlformats.org/officeDocument/2006/relationships/slide" Target="/ppt/slides/slide4.xml" Id="R02ac9c73297942a6" /><Relationship Type="http://schemas.openxmlformats.org/officeDocument/2006/relationships/slide" Target="/ppt/slides/slide5.xml" Id="R8528d4d073d544c1" /><Relationship Type="http://schemas.openxmlformats.org/officeDocument/2006/relationships/slide" Target="/ppt/slides/slide6.xml" Id="R3802aed95644443e" /><Relationship Type="http://schemas.openxmlformats.org/officeDocument/2006/relationships/slide" Target="/ppt/slides/slide7.xml" Id="R83a33bbdba85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54c962943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8b334169441e" /><Relationship Type="http://schemas.openxmlformats.org/officeDocument/2006/relationships/theme" Target="/ppt/slideMasters/theme/theme1.xml" Id="Re041f3d177d0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88b334169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152a206d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fffaddee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aef2a5f86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64dddb20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5eb21cbe4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526386dd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5eae19525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11 581 662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TOR-KRISTIAN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Mærks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