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2a14a799b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bd4bfb3b14304"/>
  </p:sldMasterIdLst>
  <p:sldIdLst>
    <p:sldId xmlns:r="http://schemas.openxmlformats.org/officeDocument/2006/relationships" id="256" r:id="Rb32d6fb289444850"/>
    <p:sldId xmlns:r="http://schemas.openxmlformats.org/officeDocument/2006/relationships" id="257" r:id="R413f2b979b9342c1"/>
    <p:sldId xmlns:r="http://schemas.openxmlformats.org/officeDocument/2006/relationships" id="258" r:id="R23173a38f89f4492"/>
    <p:sldId xmlns:r="http://schemas.openxmlformats.org/officeDocument/2006/relationships" id="259" r:id="R8c1aeda5c1e94b1a"/>
    <p:sldId xmlns:r="http://schemas.openxmlformats.org/officeDocument/2006/relationships" id="260" r:id="Ref9426a403f04e2b"/>
    <p:sldId xmlns:r="http://schemas.openxmlformats.org/officeDocument/2006/relationships" id="261" r:id="Rbb85569c63a1470b"/>
    <p:sldId xmlns:r="http://schemas.openxmlformats.org/officeDocument/2006/relationships" id="262" r:id="Ra68452a45395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bd4bfb3b14304" /><Relationship Type="http://schemas.openxmlformats.org/officeDocument/2006/relationships/slide" Target="/ppt/slides/slide1.xml" Id="Rb32d6fb289444850" /><Relationship Type="http://schemas.openxmlformats.org/officeDocument/2006/relationships/slide" Target="/ppt/slides/slide2.xml" Id="R413f2b979b9342c1" /><Relationship Type="http://schemas.openxmlformats.org/officeDocument/2006/relationships/slide" Target="/ppt/slides/slide3.xml" Id="R23173a38f89f4492" /><Relationship Type="http://schemas.openxmlformats.org/officeDocument/2006/relationships/slide" Target="/ppt/slides/slide4.xml" Id="R8c1aeda5c1e94b1a" /><Relationship Type="http://schemas.openxmlformats.org/officeDocument/2006/relationships/slide" Target="/ppt/slides/slide5.xml" Id="Ref9426a403f04e2b" /><Relationship Type="http://schemas.openxmlformats.org/officeDocument/2006/relationships/slide" Target="/ppt/slides/slide6.xml" Id="Rbb85569c63a1470b" /><Relationship Type="http://schemas.openxmlformats.org/officeDocument/2006/relationships/slide" Target="/ppt/slides/slide7.xml" Id="Ra68452a45395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feb455e0f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7a47072249e5" /><Relationship Type="http://schemas.openxmlformats.org/officeDocument/2006/relationships/theme" Target="/ppt/slideMasters/theme/theme1.xml" Id="R69be50d27fc8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47a470722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01f2adb0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bcf3a5a5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87373ec5a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de1a5bc2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28543364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b964ed81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ab512278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−6 286 513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34 694 751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GILL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