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cff2181c1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3919ac8804ad0"/>
  </p:sldMasterIdLst>
  <p:sldIdLst>
    <p:sldId xmlns:r="http://schemas.openxmlformats.org/officeDocument/2006/relationships" id="256" r:id="R57a1a1743b4244f3"/>
    <p:sldId xmlns:r="http://schemas.openxmlformats.org/officeDocument/2006/relationships" id="257" r:id="R7d423c97ba284e3b"/>
    <p:sldId xmlns:r="http://schemas.openxmlformats.org/officeDocument/2006/relationships" id="258" r:id="R34b7a4b010d948a8"/>
    <p:sldId xmlns:r="http://schemas.openxmlformats.org/officeDocument/2006/relationships" id="259" r:id="R6b843c021464418a"/>
    <p:sldId xmlns:r="http://schemas.openxmlformats.org/officeDocument/2006/relationships" id="260" r:id="Rd23ae1c1c28f42f1"/>
    <p:sldId xmlns:r="http://schemas.openxmlformats.org/officeDocument/2006/relationships" id="261" r:id="R5665f7b72c8741ba"/>
    <p:sldId xmlns:r="http://schemas.openxmlformats.org/officeDocument/2006/relationships" id="262" r:id="Rd52a257106a6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3919ac8804ad0" /><Relationship Type="http://schemas.openxmlformats.org/officeDocument/2006/relationships/slide" Target="/ppt/slides/slide1.xml" Id="R57a1a1743b4244f3" /><Relationship Type="http://schemas.openxmlformats.org/officeDocument/2006/relationships/slide" Target="/ppt/slides/slide2.xml" Id="R7d423c97ba284e3b" /><Relationship Type="http://schemas.openxmlformats.org/officeDocument/2006/relationships/slide" Target="/ppt/slides/slide3.xml" Id="R34b7a4b010d948a8" /><Relationship Type="http://schemas.openxmlformats.org/officeDocument/2006/relationships/slide" Target="/ppt/slides/slide4.xml" Id="R6b843c021464418a" /><Relationship Type="http://schemas.openxmlformats.org/officeDocument/2006/relationships/slide" Target="/ppt/slides/slide5.xml" Id="Rd23ae1c1c28f42f1" /><Relationship Type="http://schemas.openxmlformats.org/officeDocument/2006/relationships/slide" Target="/ppt/slides/slide6.xml" Id="R5665f7b72c8741ba" /><Relationship Type="http://schemas.openxmlformats.org/officeDocument/2006/relationships/slide" Target="/ppt/slides/slide7.xml" Id="Rd52a257106a6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a7e270c1b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c52eeed074d99" /><Relationship Type="http://schemas.openxmlformats.org/officeDocument/2006/relationships/theme" Target="/ppt/slideMasters/theme/theme1.xml" Id="R9322929b2ca4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ec52eeed07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2f3fe69b5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7af301c36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1cd0460a4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525543f80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8093bade9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0f8c9372447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d138fdb1d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CHRISFAM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CHRISFAM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11 405 721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Seksjon 205, Bjergsted Terrasse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54 13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tch@avito.no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