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fcdabbdfe840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d3a73a36714bea"/>
  </p:sldMasterIdLst>
  <p:sldIdLst>
    <p:sldId xmlns:r="http://schemas.openxmlformats.org/officeDocument/2006/relationships" id="256" r:id="R552ad5a355094625"/>
    <p:sldId xmlns:r="http://schemas.openxmlformats.org/officeDocument/2006/relationships" id="257" r:id="R5ff358b6764f4a98"/>
    <p:sldId xmlns:r="http://schemas.openxmlformats.org/officeDocument/2006/relationships" id="258" r:id="R93039001bece463e"/>
    <p:sldId xmlns:r="http://schemas.openxmlformats.org/officeDocument/2006/relationships" id="259" r:id="Rd9e58e9cb3634e6e"/>
    <p:sldId xmlns:r="http://schemas.openxmlformats.org/officeDocument/2006/relationships" id="260" r:id="R2c49ec3824174615"/>
    <p:sldId xmlns:r="http://schemas.openxmlformats.org/officeDocument/2006/relationships" id="261" r:id="R8a9c23b0b433498d"/>
    <p:sldId xmlns:r="http://schemas.openxmlformats.org/officeDocument/2006/relationships" id="262" r:id="Rf53e6ad3b6184a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d3a73a36714bea" /><Relationship Type="http://schemas.openxmlformats.org/officeDocument/2006/relationships/slide" Target="/ppt/slides/slide1.xml" Id="R552ad5a355094625" /><Relationship Type="http://schemas.openxmlformats.org/officeDocument/2006/relationships/slide" Target="/ppt/slides/slide2.xml" Id="R5ff358b6764f4a98" /><Relationship Type="http://schemas.openxmlformats.org/officeDocument/2006/relationships/slide" Target="/ppt/slides/slide3.xml" Id="R93039001bece463e" /><Relationship Type="http://schemas.openxmlformats.org/officeDocument/2006/relationships/slide" Target="/ppt/slides/slide4.xml" Id="Rd9e58e9cb3634e6e" /><Relationship Type="http://schemas.openxmlformats.org/officeDocument/2006/relationships/slide" Target="/ppt/slides/slide5.xml" Id="R2c49ec3824174615" /><Relationship Type="http://schemas.openxmlformats.org/officeDocument/2006/relationships/slide" Target="/ppt/slides/slide6.xml" Id="R8a9c23b0b433498d" /><Relationship Type="http://schemas.openxmlformats.org/officeDocument/2006/relationships/slide" Target="/ppt/slides/slide7.xml" Id="Rf53e6ad3b6184a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3c2b3756a4c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fa9a1ca3e4ccf" /><Relationship Type="http://schemas.openxmlformats.org/officeDocument/2006/relationships/theme" Target="/ppt/slideMasters/theme/theme1.xml" Id="R41a3b6fd5a1e4e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1fa9a1ca3e4c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40c3a701d42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b78f870ef49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e9bb4e48a42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51ea640894b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c8f8059cf44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a61ab68a844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f23f0c6e444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BRAATHEN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EIENDOM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2 362 500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−6 171 590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26 588 678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898 070 974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4 145 506 639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OMB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990 236 100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EIENDOM HOLDING AS</a:t>
            </a:r>
          </a:p>
        </p:txBody>
      </p:sp>
    </p:spTree>
  </p:cSld>
  <p:clrMapOvr>
    <a:masterClrMapping xmlns:a="http://schemas.openxmlformats.org/drawingml/2006/main"/>
  </p:clrMapOvr>
</p:sld>
</file>