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c9528fb46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d60895ebe4b87"/>
  </p:sldMasterIdLst>
  <p:sldIdLst>
    <p:sldId xmlns:r="http://schemas.openxmlformats.org/officeDocument/2006/relationships" id="256" r:id="R339770d0b7744218"/>
    <p:sldId xmlns:r="http://schemas.openxmlformats.org/officeDocument/2006/relationships" id="257" r:id="R995b5ff2526741fe"/>
    <p:sldId xmlns:r="http://schemas.openxmlformats.org/officeDocument/2006/relationships" id="258" r:id="R2c7df68109ac41db"/>
    <p:sldId xmlns:r="http://schemas.openxmlformats.org/officeDocument/2006/relationships" id="259" r:id="Ra83c741e96ce4873"/>
    <p:sldId xmlns:r="http://schemas.openxmlformats.org/officeDocument/2006/relationships" id="260" r:id="R87c1ffa6cf974f31"/>
    <p:sldId xmlns:r="http://schemas.openxmlformats.org/officeDocument/2006/relationships" id="261" r:id="R5ccb2dc826284024"/>
    <p:sldId xmlns:r="http://schemas.openxmlformats.org/officeDocument/2006/relationships" id="262" r:id="R76738e31d2ec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d60895ebe4b87" /><Relationship Type="http://schemas.openxmlformats.org/officeDocument/2006/relationships/slide" Target="/ppt/slides/slide1.xml" Id="R339770d0b7744218" /><Relationship Type="http://schemas.openxmlformats.org/officeDocument/2006/relationships/slide" Target="/ppt/slides/slide2.xml" Id="R995b5ff2526741fe" /><Relationship Type="http://schemas.openxmlformats.org/officeDocument/2006/relationships/slide" Target="/ppt/slides/slide3.xml" Id="R2c7df68109ac41db" /><Relationship Type="http://schemas.openxmlformats.org/officeDocument/2006/relationships/slide" Target="/ppt/slides/slide4.xml" Id="Ra83c741e96ce4873" /><Relationship Type="http://schemas.openxmlformats.org/officeDocument/2006/relationships/slide" Target="/ppt/slides/slide5.xml" Id="R87c1ffa6cf974f31" /><Relationship Type="http://schemas.openxmlformats.org/officeDocument/2006/relationships/slide" Target="/ppt/slides/slide6.xml" Id="R5ccb2dc826284024" /><Relationship Type="http://schemas.openxmlformats.org/officeDocument/2006/relationships/slide" Target="/ppt/slides/slide7.xml" Id="R76738e31d2ec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6cb5029f7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59f2beb54b90" /><Relationship Type="http://schemas.openxmlformats.org/officeDocument/2006/relationships/theme" Target="/ppt/slideMasters/theme/theme1.xml" Id="Rb3169d288913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259f2beb5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d353a4f1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4a87bd3ba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8e872c3d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b80f2382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11037f89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3071b6b645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49c95150b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