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0df3223e44f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609a5d8514107"/>
  </p:sldMasterIdLst>
  <p:sldIdLst>
    <p:sldId xmlns:r="http://schemas.openxmlformats.org/officeDocument/2006/relationships" id="256" r:id="Rb1886e0adc5d47f5"/>
    <p:sldId xmlns:r="http://schemas.openxmlformats.org/officeDocument/2006/relationships" id="257" r:id="Rf901d5f20414459e"/>
    <p:sldId xmlns:r="http://schemas.openxmlformats.org/officeDocument/2006/relationships" id="258" r:id="Rad4c89ba88734f28"/>
    <p:sldId xmlns:r="http://schemas.openxmlformats.org/officeDocument/2006/relationships" id="259" r:id="R95e8c958a49e4fba"/>
    <p:sldId xmlns:r="http://schemas.openxmlformats.org/officeDocument/2006/relationships" id="260" r:id="R9e8d68cb118e42db"/>
    <p:sldId xmlns:r="http://schemas.openxmlformats.org/officeDocument/2006/relationships" id="261" r:id="R2eb9a03b755c4ecd"/>
    <p:sldId xmlns:r="http://schemas.openxmlformats.org/officeDocument/2006/relationships" id="262" r:id="R25a23086d538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609a5d8514107" /><Relationship Type="http://schemas.openxmlformats.org/officeDocument/2006/relationships/slide" Target="/ppt/slides/slide1.xml" Id="Rb1886e0adc5d47f5" /><Relationship Type="http://schemas.openxmlformats.org/officeDocument/2006/relationships/slide" Target="/ppt/slides/slide2.xml" Id="Rf901d5f20414459e" /><Relationship Type="http://schemas.openxmlformats.org/officeDocument/2006/relationships/slide" Target="/ppt/slides/slide3.xml" Id="Rad4c89ba88734f28" /><Relationship Type="http://schemas.openxmlformats.org/officeDocument/2006/relationships/slide" Target="/ppt/slides/slide4.xml" Id="R95e8c958a49e4fba" /><Relationship Type="http://schemas.openxmlformats.org/officeDocument/2006/relationships/slide" Target="/ppt/slides/slide5.xml" Id="R9e8d68cb118e42db" /><Relationship Type="http://schemas.openxmlformats.org/officeDocument/2006/relationships/slide" Target="/ppt/slides/slide6.xml" Id="R2eb9a03b755c4ecd" /><Relationship Type="http://schemas.openxmlformats.org/officeDocument/2006/relationships/slide" Target="/ppt/slides/slide7.xml" Id="R25a23086d538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c902ce420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feb4b8a84548" /><Relationship Type="http://schemas.openxmlformats.org/officeDocument/2006/relationships/theme" Target="/ppt/slideMasters/theme/theme1.xml" Id="R0f69cab11e86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5feb4b8a8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cfcb20c0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b85ca7b36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03c6091f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78f0d56b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bf9a9843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1f1a789e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e77a63a8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