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d9ff6c64c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501f5d86a4464"/>
  </p:sldMasterIdLst>
  <p:sldIdLst>
    <p:sldId xmlns:r="http://schemas.openxmlformats.org/officeDocument/2006/relationships" id="256" r:id="R94b38a01dcc24276"/>
    <p:sldId xmlns:r="http://schemas.openxmlformats.org/officeDocument/2006/relationships" id="257" r:id="R5af145cbcd264ca8"/>
    <p:sldId xmlns:r="http://schemas.openxmlformats.org/officeDocument/2006/relationships" id="258" r:id="R8ccae587184e4f4e"/>
    <p:sldId xmlns:r="http://schemas.openxmlformats.org/officeDocument/2006/relationships" id="259" r:id="R11699ea6e5e5451f"/>
    <p:sldId xmlns:r="http://schemas.openxmlformats.org/officeDocument/2006/relationships" id="260" r:id="Rbc79871d60ef4a58"/>
    <p:sldId xmlns:r="http://schemas.openxmlformats.org/officeDocument/2006/relationships" id="261" r:id="R1fa0542209dc4d91"/>
    <p:sldId xmlns:r="http://schemas.openxmlformats.org/officeDocument/2006/relationships" id="262" r:id="Ra1fd43c088a7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501f5d86a4464" /><Relationship Type="http://schemas.openxmlformats.org/officeDocument/2006/relationships/slide" Target="/ppt/slides/slide1.xml" Id="R94b38a01dcc24276" /><Relationship Type="http://schemas.openxmlformats.org/officeDocument/2006/relationships/slide" Target="/ppt/slides/slide2.xml" Id="R5af145cbcd264ca8" /><Relationship Type="http://schemas.openxmlformats.org/officeDocument/2006/relationships/slide" Target="/ppt/slides/slide3.xml" Id="R8ccae587184e4f4e" /><Relationship Type="http://schemas.openxmlformats.org/officeDocument/2006/relationships/slide" Target="/ppt/slides/slide4.xml" Id="R11699ea6e5e5451f" /><Relationship Type="http://schemas.openxmlformats.org/officeDocument/2006/relationships/slide" Target="/ppt/slides/slide5.xml" Id="Rbc79871d60ef4a58" /><Relationship Type="http://schemas.openxmlformats.org/officeDocument/2006/relationships/slide" Target="/ppt/slides/slide6.xml" Id="R1fa0542209dc4d91" /><Relationship Type="http://schemas.openxmlformats.org/officeDocument/2006/relationships/slide" Target="/ppt/slides/slide7.xml" Id="Ra1fd43c088a7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6facc0f3e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287390e04a8a" /><Relationship Type="http://schemas.openxmlformats.org/officeDocument/2006/relationships/theme" Target="/ppt/slideMasters/theme/theme1.xml" Id="R60ee99a9ce09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6287390e0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a4379974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e31437fe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8d53aafa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e82afd3b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11b31b23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cd0a7e65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fbc4dc1b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 SOLHEIM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