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58e359efc849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a427ec331f4f5d"/>
  </p:sldMasterIdLst>
  <p:sldIdLst>
    <p:sldId xmlns:r="http://schemas.openxmlformats.org/officeDocument/2006/relationships" id="256" r:id="R05cec4cfaa6546dd"/>
    <p:sldId xmlns:r="http://schemas.openxmlformats.org/officeDocument/2006/relationships" id="257" r:id="Ra9c4ed342237484f"/>
    <p:sldId xmlns:r="http://schemas.openxmlformats.org/officeDocument/2006/relationships" id="258" r:id="R2189b4e9aed4403b"/>
    <p:sldId xmlns:r="http://schemas.openxmlformats.org/officeDocument/2006/relationships" id="259" r:id="R4bae878f2e134f72"/>
    <p:sldId xmlns:r="http://schemas.openxmlformats.org/officeDocument/2006/relationships" id="260" r:id="R6621cae5dba54d9c"/>
    <p:sldId xmlns:r="http://schemas.openxmlformats.org/officeDocument/2006/relationships" id="261" r:id="R0849f9cfac884dc0"/>
    <p:sldId xmlns:r="http://schemas.openxmlformats.org/officeDocument/2006/relationships" id="262" r:id="R85777c7eada14b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427ec331f4f5d" /><Relationship Type="http://schemas.openxmlformats.org/officeDocument/2006/relationships/slide" Target="/ppt/slides/slide1.xml" Id="R05cec4cfaa6546dd" /><Relationship Type="http://schemas.openxmlformats.org/officeDocument/2006/relationships/slide" Target="/ppt/slides/slide2.xml" Id="Ra9c4ed342237484f" /><Relationship Type="http://schemas.openxmlformats.org/officeDocument/2006/relationships/slide" Target="/ppt/slides/slide3.xml" Id="R2189b4e9aed4403b" /><Relationship Type="http://schemas.openxmlformats.org/officeDocument/2006/relationships/slide" Target="/ppt/slides/slide4.xml" Id="R4bae878f2e134f72" /><Relationship Type="http://schemas.openxmlformats.org/officeDocument/2006/relationships/slide" Target="/ppt/slides/slide5.xml" Id="R6621cae5dba54d9c" /><Relationship Type="http://schemas.openxmlformats.org/officeDocument/2006/relationships/slide" Target="/ppt/slides/slide6.xml" Id="R0849f9cfac884dc0" /><Relationship Type="http://schemas.openxmlformats.org/officeDocument/2006/relationships/slide" Target="/ppt/slides/slide7.xml" Id="R85777c7eada14b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c0af004f14e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225882ad74f12" /><Relationship Type="http://schemas.openxmlformats.org/officeDocument/2006/relationships/theme" Target="/ppt/slideMasters/theme/theme1.xml" Id="Ra00825703093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9225882ad74f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194ddffe843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d49490d134a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fbeaf71f74d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2fc00c21c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5752af7f54b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bc9e9db5c4e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a469b0acf40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RESULTATFOKUS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RESULTATFOKUS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15 812 539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16 353 333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Thor Edvard Mathisen, Øvre Bøkeligate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990 246 483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