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d5501ce7c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b946e5c294c79"/>
  </p:sldMasterIdLst>
  <p:sldIdLst>
    <p:sldId xmlns:r="http://schemas.openxmlformats.org/officeDocument/2006/relationships" id="256" r:id="Rafc8c23f8e914439"/>
    <p:sldId xmlns:r="http://schemas.openxmlformats.org/officeDocument/2006/relationships" id="257" r:id="R7c93e170e14147bd"/>
    <p:sldId xmlns:r="http://schemas.openxmlformats.org/officeDocument/2006/relationships" id="258" r:id="Rbaaf9f334d384a61"/>
    <p:sldId xmlns:r="http://schemas.openxmlformats.org/officeDocument/2006/relationships" id="259" r:id="Rd8675819885d48ad"/>
    <p:sldId xmlns:r="http://schemas.openxmlformats.org/officeDocument/2006/relationships" id="260" r:id="R9d1377e98841488b"/>
    <p:sldId xmlns:r="http://schemas.openxmlformats.org/officeDocument/2006/relationships" id="261" r:id="R6f41659dc06a44d4"/>
    <p:sldId xmlns:r="http://schemas.openxmlformats.org/officeDocument/2006/relationships" id="262" r:id="R968b4ea0dee6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b946e5c294c79" /><Relationship Type="http://schemas.openxmlformats.org/officeDocument/2006/relationships/slide" Target="/ppt/slides/slide1.xml" Id="Rafc8c23f8e914439" /><Relationship Type="http://schemas.openxmlformats.org/officeDocument/2006/relationships/slide" Target="/ppt/slides/slide2.xml" Id="R7c93e170e14147bd" /><Relationship Type="http://schemas.openxmlformats.org/officeDocument/2006/relationships/slide" Target="/ppt/slides/slide3.xml" Id="Rbaaf9f334d384a61" /><Relationship Type="http://schemas.openxmlformats.org/officeDocument/2006/relationships/slide" Target="/ppt/slides/slide4.xml" Id="Rd8675819885d48ad" /><Relationship Type="http://schemas.openxmlformats.org/officeDocument/2006/relationships/slide" Target="/ppt/slides/slide5.xml" Id="R9d1377e98841488b" /><Relationship Type="http://schemas.openxmlformats.org/officeDocument/2006/relationships/slide" Target="/ppt/slides/slide6.xml" Id="R6f41659dc06a44d4" /><Relationship Type="http://schemas.openxmlformats.org/officeDocument/2006/relationships/slide" Target="/ppt/slides/slide7.xml" Id="R968b4ea0dee6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05c24f39a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2102b8ae5436b" /><Relationship Type="http://schemas.openxmlformats.org/officeDocument/2006/relationships/theme" Target="/ppt/slideMasters/theme/theme1.xml" Id="Re134534173c4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2102b8ae5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c58b4ff1c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6d76a6430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7c865320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18a4c38e0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92b92290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bc2828eb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429a18135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KOLSBERGER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KOLSBERGER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9 485 055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IVAR AUSTBERG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Flatåsveg 420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59 06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jorn@alpha-as.com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990 254 974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