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f97df19d35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414adb42264cf3"/>
  </p:sldMasterIdLst>
  <p:sldIdLst>
    <p:sldId xmlns:r="http://schemas.openxmlformats.org/officeDocument/2006/relationships" id="256" r:id="Rd364d6d8bdb240c0"/>
    <p:sldId xmlns:r="http://schemas.openxmlformats.org/officeDocument/2006/relationships" id="257" r:id="Rf6570a5fe43f4a96"/>
    <p:sldId xmlns:r="http://schemas.openxmlformats.org/officeDocument/2006/relationships" id="258" r:id="Rcfeda67200fd4d01"/>
    <p:sldId xmlns:r="http://schemas.openxmlformats.org/officeDocument/2006/relationships" id="259" r:id="R825c0ed983564fde"/>
    <p:sldId xmlns:r="http://schemas.openxmlformats.org/officeDocument/2006/relationships" id="260" r:id="Rbfae3b187d254844"/>
    <p:sldId xmlns:r="http://schemas.openxmlformats.org/officeDocument/2006/relationships" id="261" r:id="R2cc8b802adfe462e"/>
    <p:sldId xmlns:r="http://schemas.openxmlformats.org/officeDocument/2006/relationships" id="262" r:id="R787da96677aa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14adb42264cf3" /><Relationship Type="http://schemas.openxmlformats.org/officeDocument/2006/relationships/slide" Target="/ppt/slides/slide1.xml" Id="Rd364d6d8bdb240c0" /><Relationship Type="http://schemas.openxmlformats.org/officeDocument/2006/relationships/slide" Target="/ppt/slides/slide2.xml" Id="Rf6570a5fe43f4a96" /><Relationship Type="http://schemas.openxmlformats.org/officeDocument/2006/relationships/slide" Target="/ppt/slides/slide3.xml" Id="Rcfeda67200fd4d01" /><Relationship Type="http://schemas.openxmlformats.org/officeDocument/2006/relationships/slide" Target="/ppt/slides/slide4.xml" Id="R825c0ed983564fde" /><Relationship Type="http://schemas.openxmlformats.org/officeDocument/2006/relationships/slide" Target="/ppt/slides/slide5.xml" Id="Rbfae3b187d254844" /><Relationship Type="http://schemas.openxmlformats.org/officeDocument/2006/relationships/slide" Target="/ppt/slides/slide6.xml" Id="R2cc8b802adfe462e" /><Relationship Type="http://schemas.openxmlformats.org/officeDocument/2006/relationships/slide" Target="/ppt/slides/slide7.xml" Id="R787da96677aa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049769bf3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0b514a0a24f0f" /><Relationship Type="http://schemas.openxmlformats.org/officeDocument/2006/relationships/theme" Target="/ppt/slideMasters/theme/theme1.xml" Id="Ra8228a74cfd5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0b514a0a2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a6d7b0e4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272c508a14d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5ca242f8d41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034d40a7a44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a89dd34ed44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794f67e15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26eff41164a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SMEDSRUD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SMEDSRUD EIENDOM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71 344 561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300 805 943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300 871 230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SMEDSRUD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990 255 474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EIENDOM AS</a:t>
            </a:r>
          </a:p>
        </p:txBody>
      </p:sp>
    </p:spTree>
  </p:cSld>
  <p:clrMapOvr>
    <a:masterClrMapping xmlns:a="http://schemas.openxmlformats.org/drawingml/2006/main"/>
  </p:clrMapOvr>
</p:sld>
</file>