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2af8c273a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fb0fd0c074fc3"/>
  </p:sldMasterIdLst>
  <p:sldIdLst>
    <p:sldId xmlns:r="http://schemas.openxmlformats.org/officeDocument/2006/relationships" id="256" r:id="Rda2d29f10db249ab"/>
    <p:sldId xmlns:r="http://schemas.openxmlformats.org/officeDocument/2006/relationships" id="257" r:id="Re435f57d91f644b3"/>
    <p:sldId xmlns:r="http://schemas.openxmlformats.org/officeDocument/2006/relationships" id="258" r:id="Re9a917d1027945a6"/>
    <p:sldId xmlns:r="http://schemas.openxmlformats.org/officeDocument/2006/relationships" id="259" r:id="Rcbd8092474d04853"/>
    <p:sldId xmlns:r="http://schemas.openxmlformats.org/officeDocument/2006/relationships" id="260" r:id="Rd02f9097ffd94ee2"/>
    <p:sldId xmlns:r="http://schemas.openxmlformats.org/officeDocument/2006/relationships" id="261" r:id="Rf5b97eeaaa5a4113"/>
    <p:sldId xmlns:r="http://schemas.openxmlformats.org/officeDocument/2006/relationships" id="262" r:id="R045c071431c2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fb0fd0c074fc3" /><Relationship Type="http://schemas.openxmlformats.org/officeDocument/2006/relationships/slide" Target="/ppt/slides/slide1.xml" Id="Rda2d29f10db249ab" /><Relationship Type="http://schemas.openxmlformats.org/officeDocument/2006/relationships/slide" Target="/ppt/slides/slide2.xml" Id="Re435f57d91f644b3" /><Relationship Type="http://schemas.openxmlformats.org/officeDocument/2006/relationships/slide" Target="/ppt/slides/slide3.xml" Id="Re9a917d1027945a6" /><Relationship Type="http://schemas.openxmlformats.org/officeDocument/2006/relationships/slide" Target="/ppt/slides/slide4.xml" Id="Rcbd8092474d04853" /><Relationship Type="http://schemas.openxmlformats.org/officeDocument/2006/relationships/slide" Target="/ppt/slides/slide5.xml" Id="Rd02f9097ffd94ee2" /><Relationship Type="http://schemas.openxmlformats.org/officeDocument/2006/relationships/slide" Target="/ppt/slides/slide6.xml" Id="Rf5b97eeaaa5a4113" /><Relationship Type="http://schemas.openxmlformats.org/officeDocument/2006/relationships/slide" Target="/ppt/slides/slide7.xml" Id="R045c071431c2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f911fe779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f8af3e4b455b" /><Relationship Type="http://schemas.openxmlformats.org/officeDocument/2006/relationships/theme" Target="/ppt/slideMasters/theme/theme1.xml" Id="R2feea4e3cdfb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bf8af3e4b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a328555e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147f9032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3071df2de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55c7f92a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55fad08e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fd07a4a6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6d292fe5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