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0e62bb4bf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4b105f0b04ab8"/>
  </p:sldMasterIdLst>
  <p:sldIdLst>
    <p:sldId xmlns:r="http://schemas.openxmlformats.org/officeDocument/2006/relationships" id="256" r:id="R3d633fd8b1d14fe3"/>
    <p:sldId xmlns:r="http://schemas.openxmlformats.org/officeDocument/2006/relationships" id="257" r:id="R4ec819fc3c454f3d"/>
    <p:sldId xmlns:r="http://schemas.openxmlformats.org/officeDocument/2006/relationships" id="258" r:id="Rd12bf894078a48f3"/>
    <p:sldId xmlns:r="http://schemas.openxmlformats.org/officeDocument/2006/relationships" id="259" r:id="R1740237698134e10"/>
    <p:sldId xmlns:r="http://schemas.openxmlformats.org/officeDocument/2006/relationships" id="260" r:id="R17fd6702b38f4328"/>
    <p:sldId xmlns:r="http://schemas.openxmlformats.org/officeDocument/2006/relationships" id="261" r:id="R3ac771dcdc474e26"/>
    <p:sldId xmlns:r="http://schemas.openxmlformats.org/officeDocument/2006/relationships" id="262" r:id="R28648a23639a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4b105f0b04ab8" /><Relationship Type="http://schemas.openxmlformats.org/officeDocument/2006/relationships/slide" Target="/ppt/slides/slide1.xml" Id="R3d633fd8b1d14fe3" /><Relationship Type="http://schemas.openxmlformats.org/officeDocument/2006/relationships/slide" Target="/ppt/slides/slide2.xml" Id="R4ec819fc3c454f3d" /><Relationship Type="http://schemas.openxmlformats.org/officeDocument/2006/relationships/slide" Target="/ppt/slides/slide3.xml" Id="Rd12bf894078a48f3" /><Relationship Type="http://schemas.openxmlformats.org/officeDocument/2006/relationships/slide" Target="/ppt/slides/slide4.xml" Id="R1740237698134e10" /><Relationship Type="http://schemas.openxmlformats.org/officeDocument/2006/relationships/slide" Target="/ppt/slides/slide5.xml" Id="R17fd6702b38f4328" /><Relationship Type="http://schemas.openxmlformats.org/officeDocument/2006/relationships/slide" Target="/ppt/slides/slide6.xml" Id="R3ac771dcdc474e26" /><Relationship Type="http://schemas.openxmlformats.org/officeDocument/2006/relationships/slide" Target="/ppt/slides/slide7.xml" Id="R28648a23639a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0b73098b9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3cd5d6564aae" /><Relationship Type="http://schemas.openxmlformats.org/officeDocument/2006/relationships/theme" Target="/ppt/slideMasters/theme/theme1.xml" Id="R3e46f403e8ca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63cd5d656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a8b330a7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39d072d9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051d5972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7cfc53f5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6c41f0059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d2716eef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2fd68faf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TOLO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14 942 052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14 948 687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