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08caf4493847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a1b6cd4b9f41f5"/>
  </p:sldMasterIdLst>
  <p:sldIdLst>
    <p:sldId xmlns:r="http://schemas.openxmlformats.org/officeDocument/2006/relationships" id="256" r:id="Rf5ac0297873f41be"/>
    <p:sldId xmlns:r="http://schemas.openxmlformats.org/officeDocument/2006/relationships" id="257" r:id="R8c404cc621a7402c"/>
    <p:sldId xmlns:r="http://schemas.openxmlformats.org/officeDocument/2006/relationships" id="258" r:id="R3417cd87dd9c4a5a"/>
    <p:sldId xmlns:r="http://schemas.openxmlformats.org/officeDocument/2006/relationships" id="259" r:id="R83c52401bc7e4300"/>
    <p:sldId xmlns:r="http://schemas.openxmlformats.org/officeDocument/2006/relationships" id="260" r:id="R2866208a0e654622"/>
    <p:sldId xmlns:r="http://schemas.openxmlformats.org/officeDocument/2006/relationships" id="261" r:id="Rd28fb87e030946d0"/>
    <p:sldId xmlns:r="http://schemas.openxmlformats.org/officeDocument/2006/relationships" id="262" r:id="R3b42759a2b6e48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a1b6cd4b9f41f5" /><Relationship Type="http://schemas.openxmlformats.org/officeDocument/2006/relationships/slide" Target="/ppt/slides/slide1.xml" Id="Rf5ac0297873f41be" /><Relationship Type="http://schemas.openxmlformats.org/officeDocument/2006/relationships/slide" Target="/ppt/slides/slide2.xml" Id="R8c404cc621a7402c" /><Relationship Type="http://schemas.openxmlformats.org/officeDocument/2006/relationships/slide" Target="/ppt/slides/slide3.xml" Id="R3417cd87dd9c4a5a" /><Relationship Type="http://schemas.openxmlformats.org/officeDocument/2006/relationships/slide" Target="/ppt/slides/slide4.xml" Id="R83c52401bc7e4300" /><Relationship Type="http://schemas.openxmlformats.org/officeDocument/2006/relationships/slide" Target="/ppt/slides/slide5.xml" Id="R2866208a0e654622" /><Relationship Type="http://schemas.openxmlformats.org/officeDocument/2006/relationships/slide" Target="/ppt/slides/slide6.xml" Id="Rd28fb87e030946d0" /><Relationship Type="http://schemas.openxmlformats.org/officeDocument/2006/relationships/slide" Target="/ppt/slides/slide7.xml" Id="R3b42759a2b6e48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377d3c5a6d44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e34a3c35b4acc" /><Relationship Type="http://schemas.openxmlformats.org/officeDocument/2006/relationships/theme" Target="/ppt/slideMasters/theme/theme1.xml" Id="R97f36879f0ad4f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ce34a3c35b4a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5c75e036547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6ec807e884a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63698edeb4d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577875a9814f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c31d6bca048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1c1cd300e4e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798ed154349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CAPGUARD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CAPGUARD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−129 350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28 184 513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16 716 496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44 716 496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 HOLDING AB  –  55,3 %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RONDANE FABRIKKER AS  –  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SJØSENTRET KILLINGEN 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ARMABASITO AS  –  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LUNENCO AS  –  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PENSJONSPLAN AS  –  4,9 %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post@invento.no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www.invento.no/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990 310 440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CAPGUARD HOLDING AS</a:t>
            </a:r>
          </a:p>
        </p:txBody>
      </p:sp>
    </p:spTree>
  </p:cSld>
  <p:clrMapOvr>
    <a:masterClrMapping xmlns:a="http://schemas.openxmlformats.org/drawingml/2006/main"/>
  </p:clrMapOvr>
</p:sld>
</file>