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14457876044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d8cc40e254c1e"/>
  </p:sldMasterIdLst>
  <p:sldIdLst>
    <p:sldId xmlns:r="http://schemas.openxmlformats.org/officeDocument/2006/relationships" id="256" r:id="Rb73fd96454584dbc"/>
    <p:sldId xmlns:r="http://schemas.openxmlformats.org/officeDocument/2006/relationships" id="257" r:id="Ra554dbda3ff8456b"/>
    <p:sldId xmlns:r="http://schemas.openxmlformats.org/officeDocument/2006/relationships" id="258" r:id="R84628146deb64ba0"/>
    <p:sldId xmlns:r="http://schemas.openxmlformats.org/officeDocument/2006/relationships" id="259" r:id="Rc7f813eb078c4757"/>
    <p:sldId xmlns:r="http://schemas.openxmlformats.org/officeDocument/2006/relationships" id="260" r:id="R3be6820ef626435f"/>
    <p:sldId xmlns:r="http://schemas.openxmlformats.org/officeDocument/2006/relationships" id="261" r:id="R07ded7ed7b0c4366"/>
    <p:sldId xmlns:r="http://schemas.openxmlformats.org/officeDocument/2006/relationships" id="262" r:id="R7fc8975848f8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d8cc40e254c1e" /><Relationship Type="http://schemas.openxmlformats.org/officeDocument/2006/relationships/slide" Target="/ppt/slides/slide1.xml" Id="Rb73fd96454584dbc" /><Relationship Type="http://schemas.openxmlformats.org/officeDocument/2006/relationships/slide" Target="/ppt/slides/slide2.xml" Id="Ra554dbda3ff8456b" /><Relationship Type="http://schemas.openxmlformats.org/officeDocument/2006/relationships/slide" Target="/ppt/slides/slide3.xml" Id="R84628146deb64ba0" /><Relationship Type="http://schemas.openxmlformats.org/officeDocument/2006/relationships/slide" Target="/ppt/slides/slide4.xml" Id="Rc7f813eb078c4757" /><Relationship Type="http://schemas.openxmlformats.org/officeDocument/2006/relationships/slide" Target="/ppt/slides/slide5.xml" Id="R3be6820ef626435f" /><Relationship Type="http://schemas.openxmlformats.org/officeDocument/2006/relationships/slide" Target="/ppt/slides/slide6.xml" Id="R07ded7ed7b0c4366" /><Relationship Type="http://schemas.openxmlformats.org/officeDocument/2006/relationships/slide" Target="/ppt/slides/slide7.xml" Id="R7fc8975848f8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a22aa717e48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2bfd7ce7f4f26" /><Relationship Type="http://schemas.openxmlformats.org/officeDocument/2006/relationships/theme" Target="/ppt/slideMasters/theme/theme1.xml" Id="R4093a6f399ac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2bfd7ce7f4f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e530261dc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5505a31c7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e64570f3f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bf920494f42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881390667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cea16092d45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5adf15e1e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121 969 085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39 535 520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32 298 172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18 218 082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76 668 712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59 22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990 310 505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