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f5091ef19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390a584564334"/>
  </p:sldMasterIdLst>
  <p:sldIdLst>
    <p:sldId xmlns:r="http://schemas.openxmlformats.org/officeDocument/2006/relationships" id="256" r:id="Rd02b406011ea4e42"/>
    <p:sldId xmlns:r="http://schemas.openxmlformats.org/officeDocument/2006/relationships" id="257" r:id="R5de433adcea84baa"/>
    <p:sldId xmlns:r="http://schemas.openxmlformats.org/officeDocument/2006/relationships" id="258" r:id="R6fb889887d084471"/>
    <p:sldId xmlns:r="http://schemas.openxmlformats.org/officeDocument/2006/relationships" id="259" r:id="Rcff5629504d24dd6"/>
    <p:sldId xmlns:r="http://schemas.openxmlformats.org/officeDocument/2006/relationships" id="260" r:id="Re32d20d3e37a425f"/>
    <p:sldId xmlns:r="http://schemas.openxmlformats.org/officeDocument/2006/relationships" id="261" r:id="R0b953bf7a76e491e"/>
    <p:sldId xmlns:r="http://schemas.openxmlformats.org/officeDocument/2006/relationships" id="262" r:id="Rf5396233c6bc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390a584564334" /><Relationship Type="http://schemas.openxmlformats.org/officeDocument/2006/relationships/slide" Target="/ppt/slides/slide1.xml" Id="Rd02b406011ea4e42" /><Relationship Type="http://schemas.openxmlformats.org/officeDocument/2006/relationships/slide" Target="/ppt/slides/slide2.xml" Id="R5de433adcea84baa" /><Relationship Type="http://schemas.openxmlformats.org/officeDocument/2006/relationships/slide" Target="/ppt/slides/slide3.xml" Id="R6fb889887d084471" /><Relationship Type="http://schemas.openxmlformats.org/officeDocument/2006/relationships/slide" Target="/ppt/slides/slide4.xml" Id="Rcff5629504d24dd6" /><Relationship Type="http://schemas.openxmlformats.org/officeDocument/2006/relationships/slide" Target="/ppt/slides/slide5.xml" Id="Re32d20d3e37a425f" /><Relationship Type="http://schemas.openxmlformats.org/officeDocument/2006/relationships/slide" Target="/ppt/slides/slide6.xml" Id="R0b953bf7a76e491e" /><Relationship Type="http://schemas.openxmlformats.org/officeDocument/2006/relationships/slide" Target="/ppt/slides/slide7.xml" Id="Rf5396233c6bc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6488ea2cb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776ca57540db" /><Relationship Type="http://schemas.openxmlformats.org/officeDocument/2006/relationships/theme" Target="/ppt/slideMasters/theme/theme1.xml" Id="R414c6e6ce8a2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3776ca575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19abc820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997b40a2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4736a30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d4361619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d216c64e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ba951937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18122369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AKEBAKKEN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20 495 576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LANDBØ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Endre Landbø, Akebakkeskogen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