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53559567f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9f6e95f7d4aca"/>
  </p:sldMasterIdLst>
  <p:sldIdLst>
    <p:sldId xmlns:r="http://schemas.openxmlformats.org/officeDocument/2006/relationships" id="256" r:id="Rc8c7c8a8f3a643ed"/>
    <p:sldId xmlns:r="http://schemas.openxmlformats.org/officeDocument/2006/relationships" id="257" r:id="R8eb62537852140fe"/>
    <p:sldId xmlns:r="http://schemas.openxmlformats.org/officeDocument/2006/relationships" id="258" r:id="R0e64aebbb68a4306"/>
    <p:sldId xmlns:r="http://schemas.openxmlformats.org/officeDocument/2006/relationships" id="259" r:id="R206f5acafaec4fec"/>
    <p:sldId xmlns:r="http://schemas.openxmlformats.org/officeDocument/2006/relationships" id="260" r:id="Rb52b25d9dbd743c0"/>
    <p:sldId xmlns:r="http://schemas.openxmlformats.org/officeDocument/2006/relationships" id="261" r:id="Ra7dbd856b0aa4241"/>
    <p:sldId xmlns:r="http://schemas.openxmlformats.org/officeDocument/2006/relationships" id="262" r:id="Rd4f55fd7a05f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9f6e95f7d4aca" /><Relationship Type="http://schemas.openxmlformats.org/officeDocument/2006/relationships/slide" Target="/ppt/slides/slide1.xml" Id="Rc8c7c8a8f3a643ed" /><Relationship Type="http://schemas.openxmlformats.org/officeDocument/2006/relationships/slide" Target="/ppt/slides/slide2.xml" Id="R8eb62537852140fe" /><Relationship Type="http://schemas.openxmlformats.org/officeDocument/2006/relationships/slide" Target="/ppt/slides/slide3.xml" Id="R0e64aebbb68a4306" /><Relationship Type="http://schemas.openxmlformats.org/officeDocument/2006/relationships/slide" Target="/ppt/slides/slide4.xml" Id="R206f5acafaec4fec" /><Relationship Type="http://schemas.openxmlformats.org/officeDocument/2006/relationships/slide" Target="/ppt/slides/slide5.xml" Id="Rb52b25d9dbd743c0" /><Relationship Type="http://schemas.openxmlformats.org/officeDocument/2006/relationships/slide" Target="/ppt/slides/slide6.xml" Id="Ra7dbd856b0aa4241" /><Relationship Type="http://schemas.openxmlformats.org/officeDocument/2006/relationships/slide" Target="/ppt/slides/slide7.xml" Id="Rd4f55fd7a05f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57afac33d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d988eeda479a" /><Relationship Type="http://schemas.openxmlformats.org/officeDocument/2006/relationships/theme" Target="/ppt/slideMasters/theme/theme1.xml" Id="Rd5bd8d089231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6d988eeda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40fb84e2f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c5552417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6b744450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d4278d0f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0ec1972a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e15cd567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163dd7c9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