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b7cdff993c48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62744de5b64b1b"/>
  </p:sldMasterIdLst>
  <p:sldIdLst>
    <p:sldId xmlns:r="http://schemas.openxmlformats.org/officeDocument/2006/relationships" id="256" r:id="Rdd5d6ec37c8446aa"/>
    <p:sldId xmlns:r="http://schemas.openxmlformats.org/officeDocument/2006/relationships" id="257" r:id="Rae3d4a17154849df"/>
    <p:sldId xmlns:r="http://schemas.openxmlformats.org/officeDocument/2006/relationships" id="258" r:id="Rae55197b66fd410c"/>
    <p:sldId xmlns:r="http://schemas.openxmlformats.org/officeDocument/2006/relationships" id="259" r:id="Rc41db9bcfe6c4233"/>
    <p:sldId xmlns:r="http://schemas.openxmlformats.org/officeDocument/2006/relationships" id="260" r:id="Rdcca9415abac40ce"/>
    <p:sldId xmlns:r="http://schemas.openxmlformats.org/officeDocument/2006/relationships" id="261" r:id="R17a392f5c12f4d5d"/>
    <p:sldId xmlns:r="http://schemas.openxmlformats.org/officeDocument/2006/relationships" id="262" r:id="R38adbe997de64f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62744de5b64b1b" /><Relationship Type="http://schemas.openxmlformats.org/officeDocument/2006/relationships/slide" Target="/ppt/slides/slide1.xml" Id="Rdd5d6ec37c8446aa" /><Relationship Type="http://schemas.openxmlformats.org/officeDocument/2006/relationships/slide" Target="/ppt/slides/slide2.xml" Id="Rae3d4a17154849df" /><Relationship Type="http://schemas.openxmlformats.org/officeDocument/2006/relationships/slide" Target="/ppt/slides/slide3.xml" Id="Rae55197b66fd410c" /><Relationship Type="http://schemas.openxmlformats.org/officeDocument/2006/relationships/slide" Target="/ppt/slides/slide4.xml" Id="Rc41db9bcfe6c4233" /><Relationship Type="http://schemas.openxmlformats.org/officeDocument/2006/relationships/slide" Target="/ppt/slides/slide5.xml" Id="Rdcca9415abac40ce" /><Relationship Type="http://schemas.openxmlformats.org/officeDocument/2006/relationships/slide" Target="/ppt/slides/slide6.xml" Id="R17a392f5c12f4d5d" /><Relationship Type="http://schemas.openxmlformats.org/officeDocument/2006/relationships/slide" Target="/ppt/slides/slide7.xml" Id="R38adbe997de64f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295ba77e8b47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f140c795441c8" /><Relationship Type="http://schemas.openxmlformats.org/officeDocument/2006/relationships/theme" Target="/ppt/slideMasters/theme/theme1.xml" Id="Rc9522927a24348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3f140c795441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c56cdf1ee46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b74c21ac84c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83ad6b83042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e9030e86d47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b1bd499a646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0d271431540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26ea3fefe4b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DIRGI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DIRGI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6 011 327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3 595 586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−599 127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90 743 305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153 031 513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 SMUK FIGVED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Are Figved, Gamle Drammensvei 172A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90572177@mobilpost.no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990 324 441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DIRGI AS</a:t>
            </a:r>
          </a:p>
        </p:txBody>
      </p:sp>
    </p:spTree>
  </p:cSld>
  <p:clrMapOvr>
    <a:masterClrMapping xmlns:a="http://schemas.openxmlformats.org/drawingml/2006/main"/>
  </p:clrMapOvr>
</p:sld>
</file>