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c712c071484d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78aa898f8e4922"/>
  </p:sldMasterIdLst>
  <p:sldIdLst>
    <p:sldId xmlns:r="http://schemas.openxmlformats.org/officeDocument/2006/relationships" id="256" r:id="R1c4ac02b01f848a5"/>
    <p:sldId xmlns:r="http://schemas.openxmlformats.org/officeDocument/2006/relationships" id="257" r:id="Re8f2836275314d67"/>
    <p:sldId xmlns:r="http://schemas.openxmlformats.org/officeDocument/2006/relationships" id="258" r:id="Rb4dcff22decf4558"/>
    <p:sldId xmlns:r="http://schemas.openxmlformats.org/officeDocument/2006/relationships" id="259" r:id="R19ecce5c068e43e4"/>
    <p:sldId xmlns:r="http://schemas.openxmlformats.org/officeDocument/2006/relationships" id="260" r:id="Re1d6e03796f14632"/>
    <p:sldId xmlns:r="http://schemas.openxmlformats.org/officeDocument/2006/relationships" id="261" r:id="R2e65255fa3bb4a30"/>
    <p:sldId xmlns:r="http://schemas.openxmlformats.org/officeDocument/2006/relationships" id="262" r:id="Ra7fab9bc1fbf4f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78aa898f8e4922" /><Relationship Type="http://schemas.openxmlformats.org/officeDocument/2006/relationships/slide" Target="/ppt/slides/slide1.xml" Id="R1c4ac02b01f848a5" /><Relationship Type="http://schemas.openxmlformats.org/officeDocument/2006/relationships/slide" Target="/ppt/slides/slide2.xml" Id="Re8f2836275314d67" /><Relationship Type="http://schemas.openxmlformats.org/officeDocument/2006/relationships/slide" Target="/ppt/slides/slide3.xml" Id="Rb4dcff22decf4558" /><Relationship Type="http://schemas.openxmlformats.org/officeDocument/2006/relationships/slide" Target="/ppt/slides/slide4.xml" Id="R19ecce5c068e43e4" /><Relationship Type="http://schemas.openxmlformats.org/officeDocument/2006/relationships/slide" Target="/ppt/slides/slide5.xml" Id="Re1d6e03796f14632" /><Relationship Type="http://schemas.openxmlformats.org/officeDocument/2006/relationships/slide" Target="/ppt/slides/slide6.xml" Id="R2e65255fa3bb4a30" /><Relationship Type="http://schemas.openxmlformats.org/officeDocument/2006/relationships/slide" Target="/ppt/slides/slide7.xml" Id="Ra7fab9bc1fbf4f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fff657a364b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db5438d4b460e" /><Relationship Type="http://schemas.openxmlformats.org/officeDocument/2006/relationships/theme" Target="/ppt/slideMasters/theme/theme1.xml" Id="Rde7dd49946614c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8db5438d4b46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7fff6b64745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3892f1ec7c48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1c1ba45214e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9ee42eedd148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4b5085d984c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f6a2853004c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639b9cb1843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SPIDER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SPIDER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8 016 134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31 114 831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31 352 951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EDVARD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Åsliveien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990 330 166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SPIDER INVEST AS</a:t>
            </a:r>
          </a:p>
        </p:txBody>
      </p:sp>
    </p:spTree>
  </p:cSld>
  <p:clrMapOvr>
    <a:masterClrMapping xmlns:a="http://schemas.openxmlformats.org/drawingml/2006/main"/>
  </p:clrMapOvr>
</p:sld>
</file>