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37d337fce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f4194d8024987"/>
  </p:sldMasterIdLst>
  <p:sldIdLst>
    <p:sldId xmlns:r="http://schemas.openxmlformats.org/officeDocument/2006/relationships" id="256" r:id="R39f0524937c84ab4"/>
    <p:sldId xmlns:r="http://schemas.openxmlformats.org/officeDocument/2006/relationships" id="257" r:id="Rdbbfeded98ad4948"/>
    <p:sldId xmlns:r="http://schemas.openxmlformats.org/officeDocument/2006/relationships" id="258" r:id="R61188500cb3a4fd7"/>
    <p:sldId xmlns:r="http://schemas.openxmlformats.org/officeDocument/2006/relationships" id="259" r:id="R13b3b71539474cea"/>
    <p:sldId xmlns:r="http://schemas.openxmlformats.org/officeDocument/2006/relationships" id="260" r:id="R951b41e951d54066"/>
    <p:sldId xmlns:r="http://schemas.openxmlformats.org/officeDocument/2006/relationships" id="261" r:id="R5229f77d2fb14b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f4194d8024987" /><Relationship Type="http://schemas.openxmlformats.org/officeDocument/2006/relationships/slide" Target="/ppt/slides/slide1.xml" Id="R39f0524937c84ab4" /><Relationship Type="http://schemas.openxmlformats.org/officeDocument/2006/relationships/slide" Target="/ppt/slides/slide2.xml" Id="Rdbbfeded98ad4948" /><Relationship Type="http://schemas.openxmlformats.org/officeDocument/2006/relationships/slide" Target="/ppt/slides/slide3.xml" Id="R61188500cb3a4fd7" /><Relationship Type="http://schemas.openxmlformats.org/officeDocument/2006/relationships/slide" Target="/ppt/slides/slide4.xml" Id="R13b3b71539474cea" /><Relationship Type="http://schemas.openxmlformats.org/officeDocument/2006/relationships/slide" Target="/ppt/slides/slide5.xml" Id="R951b41e951d54066" /><Relationship Type="http://schemas.openxmlformats.org/officeDocument/2006/relationships/slide" Target="/ppt/slides/slide6.xml" Id="R5229f77d2fb14b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649720e6444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fba7d823c44aa" /><Relationship Type="http://schemas.openxmlformats.org/officeDocument/2006/relationships/theme" Target="/ppt/slideMasters/theme/theme1.xml" Id="Red268d32eed0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0fba7d823c44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0bff3270e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ff3aa06bd4f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b46bdcb4844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456855b3f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3b359373942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368f9d41542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EVAS REGNSKAP V/EVA-K. E. BJØRNSTAD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EVAS REGNSKAP V/EVA-K. E. BJØRNSTAD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EVAS REGNSKAP V/EVA-K. E. BJØRNSTAD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EVAS REGNSKAP V/EVA-K. E. BJØRNSTAD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EVAS REGNSKAP V/EVA-K. E. BJØRNSTAD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EVAS REGNSKAP V/EVA-K. E. BJØRNSTAD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743 174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EVAS REGNSKAP V/EVA-K. E. BJØRNSTAD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Kaltdalsveien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eva-kbjo@online.no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990 348 405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EVAS REGNSKAP V/EVA-K. E. BJØRNSTAD</a:t>
            </a:r>
          </a:p>
        </p:txBody>
      </p:sp>
    </p:spTree>
  </p:cSld>
  <p:clrMapOvr>
    <a:masterClrMapping xmlns:a="http://schemas.openxmlformats.org/drawingml/2006/main"/>
  </p:clrMapOvr>
</p:sld>
</file>