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eedebaac424e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21e174137e42d9"/>
  </p:sldMasterIdLst>
  <p:sldIdLst>
    <p:sldId xmlns:r="http://schemas.openxmlformats.org/officeDocument/2006/relationships" id="256" r:id="R90d01a77710848e6"/>
    <p:sldId xmlns:r="http://schemas.openxmlformats.org/officeDocument/2006/relationships" id="257" r:id="R7533cfe3f15e4f21"/>
    <p:sldId xmlns:r="http://schemas.openxmlformats.org/officeDocument/2006/relationships" id="258" r:id="Rcc652d577a004b52"/>
    <p:sldId xmlns:r="http://schemas.openxmlformats.org/officeDocument/2006/relationships" id="259" r:id="R52d245be0b604be8"/>
    <p:sldId xmlns:r="http://schemas.openxmlformats.org/officeDocument/2006/relationships" id="260" r:id="R6f7361d71a304b35"/>
    <p:sldId xmlns:r="http://schemas.openxmlformats.org/officeDocument/2006/relationships" id="261" r:id="R4a4ef6d448924591"/>
    <p:sldId xmlns:r="http://schemas.openxmlformats.org/officeDocument/2006/relationships" id="262" r:id="Re381c23495a2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1e174137e42d9" /><Relationship Type="http://schemas.openxmlformats.org/officeDocument/2006/relationships/slide" Target="/ppt/slides/slide1.xml" Id="R90d01a77710848e6" /><Relationship Type="http://schemas.openxmlformats.org/officeDocument/2006/relationships/slide" Target="/ppt/slides/slide2.xml" Id="R7533cfe3f15e4f21" /><Relationship Type="http://schemas.openxmlformats.org/officeDocument/2006/relationships/slide" Target="/ppt/slides/slide3.xml" Id="Rcc652d577a004b52" /><Relationship Type="http://schemas.openxmlformats.org/officeDocument/2006/relationships/slide" Target="/ppt/slides/slide4.xml" Id="R52d245be0b604be8" /><Relationship Type="http://schemas.openxmlformats.org/officeDocument/2006/relationships/slide" Target="/ppt/slides/slide5.xml" Id="R6f7361d71a304b35" /><Relationship Type="http://schemas.openxmlformats.org/officeDocument/2006/relationships/slide" Target="/ppt/slides/slide6.xml" Id="R4a4ef6d448924591" /><Relationship Type="http://schemas.openxmlformats.org/officeDocument/2006/relationships/slide" Target="/ppt/slides/slide7.xml" Id="Re381c23495a2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ef6198b86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6409801fe4df4" /><Relationship Type="http://schemas.openxmlformats.org/officeDocument/2006/relationships/theme" Target="/ppt/slideMasters/theme/theme1.xml" Id="Rb61f1dbfa21443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f6409801fe4d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d0b0b412d4a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847a805254c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00d585fee4e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6309d1507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0e28ebb1f47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0f681d26d43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97f82184140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EIKVÅG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EIKVÅG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86 037 986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86 095 967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SISSEL GLASTAD  –  53,0 %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SISSEL GLASTAD  –  47,0 %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990 396 256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