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0a6cd1549147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6a92848a0b439b"/>
  </p:sldMasterIdLst>
  <p:sldIdLst>
    <p:sldId xmlns:r="http://schemas.openxmlformats.org/officeDocument/2006/relationships" id="256" r:id="R34a9163c7c874d9d"/>
    <p:sldId xmlns:r="http://schemas.openxmlformats.org/officeDocument/2006/relationships" id="257" r:id="R00ce0c3aa28d4db5"/>
    <p:sldId xmlns:r="http://schemas.openxmlformats.org/officeDocument/2006/relationships" id="258" r:id="R5682c3d2f9a440e2"/>
    <p:sldId xmlns:r="http://schemas.openxmlformats.org/officeDocument/2006/relationships" id="259" r:id="R9801c2ce79dc489c"/>
    <p:sldId xmlns:r="http://schemas.openxmlformats.org/officeDocument/2006/relationships" id="260" r:id="Rf97f2989ef094d79"/>
    <p:sldId xmlns:r="http://schemas.openxmlformats.org/officeDocument/2006/relationships" id="261" r:id="R4f640e57082a4a24"/>
    <p:sldId xmlns:r="http://schemas.openxmlformats.org/officeDocument/2006/relationships" id="262" r:id="R2a841c7ce4ca4d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a92848a0b439b" /><Relationship Type="http://schemas.openxmlformats.org/officeDocument/2006/relationships/slide" Target="/ppt/slides/slide1.xml" Id="R34a9163c7c874d9d" /><Relationship Type="http://schemas.openxmlformats.org/officeDocument/2006/relationships/slide" Target="/ppt/slides/slide2.xml" Id="R00ce0c3aa28d4db5" /><Relationship Type="http://schemas.openxmlformats.org/officeDocument/2006/relationships/slide" Target="/ppt/slides/slide3.xml" Id="R5682c3d2f9a440e2" /><Relationship Type="http://schemas.openxmlformats.org/officeDocument/2006/relationships/slide" Target="/ppt/slides/slide4.xml" Id="R9801c2ce79dc489c" /><Relationship Type="http://schemas.openxmlformats.org/officeDocument/2006/relationships/slide" Target="/ppt/slides/slide5.xml" Id="Rf97f2989ef094d79" /><Relationship Type="http://schemas.openxmlformats.org/officeDocument/2006/relationships/slide" Target="/ppt/slides/slide6.xml" Id="R4f640e57082a4a24" /><Relationship Type="http://schemas.openxmlformats.org/officeDocument/2006/relationships/slide" Target="/ppt/slides/slide7.xml" Id="R2a841c7ce4ca4d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feeed36e843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efae7cbb048c4" /><Relationship Type="http://schemas.openxmlformats.org/officeDocument/2006/relationships/theme" Target="/ppt/slideMasters/theme/theme1.xml" Id="Ra1729d90226b4e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eefae7cbb048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9c0a8b7314c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e4f7140ee44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f19ae352342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627999e1d4d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a692ec2c548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112f7aaca4d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f8942ee7347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EIRA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EIRA REVISJON &amp; RÅDGIVNING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41 013 170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4 873 140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3 835 432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3 986 760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13 161 728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BENT WESSEL  –  39,8 %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BENT WESSEL  –  30,2 %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GAKO HOLDCO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FRAMHUS KOLBJØRN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GAKO HOLDCO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FRAMHUS KOLBJØRN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03 91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990 422 052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