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a88d50adf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021bfb7bf4161"/>
  </p:sldMasterIdLst>
  <p:sldIdLst>
    <p:sldId xmlns:r="http://schemas.openxmlformats.org/officeDocument/2006/relationships" id="256" r:id="R6f9b383825384acf"/>
    <p:sldId xmlns:r="http://schemas.openxmlformats.org/officeDocument/2006/relationships" id="257" r:id="R4f189072a51f46e5"/>
    <p:sldId xmlns:r="http://schemas.openxmlformats.org/officeDocument/2006/relationships" id="258" r:id="Rbf883dbd42064e6a"/>
    <p:sldId xmlns:r="http://schemas.openxmlformats.org/officeDocument/2006/relationships" id="259" r:id="R3b38929480524974"/>
    <p:sldId xmlns:r="http://schemas.openxmlformats.org/officeDocument/2006/relationships" id="260" r:id="Rd583b182ab2540f5"/>
    <p:sldId xmlns:r="http://schemas.openxmlformats.org/officeDocument/2006/relationships" id="261" r:id="Rc0c058eb124043f8"/>
    <p:sldId xmlns:r="http://schemas.openxmlformats.org/officeDocument/2006/relationships" id="262" r:id="R2f4285f55249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021bfb7bf4161" /><Relationship Type="http://schemas.openxmlformats.org/officeDocument/2006/relationships/slide" Target="/ppt/slides/slide1.xml" Id="R6f9b383825384acf" /><Relationship Type="http://schemas.openxmlformats.org/officeDocument/2006/relationships/slide" Target="/ppt/slides/slide2.xml" Id="R4f189072a51f46e5" /><Relationship Type="http://schemas.openxmlformats.org/officeDocument/2006/relationships/slide" Target="/ppt/slides/slide3.xml" Id="Rbf883dbd42064e6a" /><Relationship Type="http://schemas.openxmlformats.org/officeDocument/2006/relationships/slide" Target="/ppt/slides/slide4.xml" Id="R3b38929480524974" /><Relationship Type="http://schemas.openxmlformats.org/officeDocument/2006/relationships/slide" Target="/ppt/slides/slide5.xml" Id="Rd583b182ab2540f5" /><Relationship Type="http://schemas.openxmlformats.org/officeDocument/2006/relationships/slide" Target="/ppt/slides/slide6.xml" Id="Rc0c058eb124043f8" /><Relationship Type="http://schemas.openxmlformats.org/officeDocument/2006/relationships/slide" Target="/ppt/slides/slide7.xml" Id="R2f4285f55249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13fe26974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bf9e0e4e2467e" /><Relationship Type="http://schemas.openxmlformats.org/officeDocument/2006/relationships/theme" Target="/ppt/slideMasters/theme/theme1.xml" Id="R94055bdd81b5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bf9e0e4e246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cfd666b9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293e15c1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b0490ac7d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4dc6839f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ac952e1124c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bccbd0a83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3cf597b65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PVO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PVO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20 495 638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20 537 880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990 422 990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PVO INVEST AS</a:t>
            </a:r>
          </a:p>
        </p:txBody>
      </p:sp>
    </p:spTree>
  </p:cSld>
  <p:clrMapOvr>
    <a:masterClrMapping xmlns:a="http://schemas.openxmlformats.org/drawingml/2006/main"/>
  </p:clrMapOvr>
</p:sld>
</file>