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28bb3d653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89ec03c114cbc"/>
  </p:sldMasterIdLst>
  <p:sldIdLst>
    <p:sldId xmlns:r="http://schemas.openxmlformats.org/officeDocument/2006/relationships" id="256" r:id="R7a0338c456a646bd"/>
    <p:sldId xmlns:r="http://schemas.openxmlformats.org/officeDocument/2006/relationships" id="257" r:id="R3fa459dd0a0c4b11"/>
    <p:sldId xmlns:r="http://schemas.openxmlformats.org/officeDocument/2006/relationships" id="258" r:id="Rcd8f6de345ed4a3b"/>
    <p:sldId xmlns:r="http://schemas.openxmlformats.org/officeDocument/2006/relationships" id="259" r:id="R5f7775dfe30b4198"/>
    <p:sldId xmlns:r="http://schemas.openxmlformats.org/officeDocument/2006/relationships" id="260" r:id="R1dcb2f6eea8646ed"/>
    <p:sldId xmlns:r="http://schemas.openxmlformats.org/officeDocument/2006/relationships" id="261" r:id="R1679aff6fbb04e16"/>
    <p:sldId xmlns:r="http://schemas.openxmlformats.org/officeDocument/2006/relationships" id="262" r:id="Rde1e9d0c6293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89ec03c114cbc" /><Relationship Type="http://schemas.openxmlformats.org/officeDocument/2006/relationships/slide" Target="/ppt/slides/slide1.xml" Id="R7a0338c456a646bd" /><Relationship Type="http://schemas.openxmlformats.org/officeDocument/2006/relationships/slide" Target="/ppt/slides/slide2.xml" Id="R3fa459dd0a0c4b11" /><Relationship Type="http://schemas.openxmlformats.org/officeDocument/2006/relationships/slide" Target="/ppt/slides/slide3.xml" Id="Rcd8f6de345ed4a3b" /><Relationship Type="http://schemas.openxmlformats.org/officeDocument/2006/relationships/slide" Target="/ppt/slides/slide4.xml" Id="R5f7775dfe30b4198" /><Relationship Type="http://schemas.openxmlformats.org/officeDocument/2006/relationships/slide" Target="/ppt/slides/slide5.xml" Id="R1dcb2f6eea8646ed" /><Relationship Type="http://schemas.openxmlformats.org/officeDocument/2006/relationships/slide" Target="/ppt/slides/slide6.xml" Id="R1679aff6fbb04e16" /><Relationship Type="http://schemas.openxmlformats.org/officeDocument/2006/relationships/slide" Target="/ppt/slides/slide7.xml" Id="Rde1e9d0c6293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5cad8bc7d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4f416e1cb411d" /><Relationship Type="http://schemas.openxmlformats.org/officeDocument/2006/relationships/theme" Target="/ppt/slideMasters/theme/theme1.xml" Id="R5b7207963243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4f416e1cb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880799b0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e9fa1d2d5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5a8502a4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1fb63d7db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adb20eba8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f02839e6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3c93bd5d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